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75" r:id="rId6"/>
    <p:sldId id="276" r:id="rId7"/>
    <p:sldId id="286" r:id="rId8"/>
    <p:sldId id="283" r:id="rId9"/>
    <p:sldId id="265" r:id="rId10"/>
    <p:sldId id="274" r:id="rId11"/>
    <p:sldId id="271" r:id="rId12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8" autoAdjust="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66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3" csCatId="accent1" phldr="1"/>
      <dgm:spPr/>
      <dgm:t>
        <a:bodyPr rtlCol="0"/>
        <a:lstStyle>
          <a:defPPr>
            <a:defRPr lang="en-GB"/>
          </a:defPPr>
        </a:lstStyle>
        <a:p>
          <a:pPr rtl="0"/>
          <a:endParaRPr lang="en-GB"/>
        </a:p>
      </dgm:t>
    </dgm:pt>
    <dgm:pt modelId="{8FE81FEC-2664-411F-AEB3-065F29F52751}">
      <dgm:prSet/>
      <dgm:spPr>
        <a:solidFill>
          <a:schemeClr val="accent1">
            <a:lumMod val="60000"/>
            <a:lumOff val="40000"/>
            <a:alpha val="68000"/>
          </a:schemeClr>
        </a:solidFill>
        <a:ln>
          <a:noFill/>
        </a:ln>
      </dgm:spPr>
      <dgm:t>
        <a:bodyPr lIns="182880" tIns="182880" rIns="182880" bIns="182880" rtlCol="0"/>
        <a:lstStyle>
          <a:defPPr>
            <a:defRPr lang="en-GB"/>
          </a:defPPr>
        </a:lstStyle>
        <a:p>
          <a:pPr marL="0" rtl="0">
            <a:lnSpc>
              <a:spcPct val="100000"/>
            </a:lnSpc>
            <a:buNone/>
          </a:pPr>
          <a:r>
            <a:rPr lang="en-GB" b="1" i="0" noProof="0" dirty="0" err="1">
              <a:latin typeface="Avenir Next LT Pro" panose="020B0504020202020204" pitchFamily="34" charset="77"/>
            </a:rPr>
            <a:t>Een</a:t>
          </a:r>
          <a:r>
            <a:rPr lang="en-GB" b="1" i="0" noProof="0" dirty="0">
              <a:latin typeface="Avenir Next LT Pro" panose="020B0504020202020204" pitchFamily="34" charset="77"/>
            </a:rPr>
            <a:t> website </a:t>
          </a:r>
          <a:r>
            <a:rPr lang="en-GB" b="1" i="0" noProof="0" dirty="0" err="1">
              <a:latin typeface="Avenir Next LT Pro" panose="020B0504020202020204" pitchFamily="34" charset="77"/>
            </a:rPr>
            <a:t>waar</a:t>
          </a:r>
          <a:r>
            <a:rPr lang="en-GB" b="1" i="0" noProof="0" dirty="0">
              <a:latin typeface="Avenir Next LT Pro" panose="020B0504020202020204" pitchFamily="34" charset="77"/>
            </a:rPr>
            <a:t> je </a:t>
          </a:r>
          <a:r>
            <a:rPr lang="en-GB" b="1" i="0" noProof="0" dirty="0" err="1">
              <a:latin typeface="Avenir Next LT Pro" panose="020B0504020202020204" pitchFamily="34" charset="77"/>
            </a:rPr>
            <a:t>een</a:t>
          </a:r>
          <a:r>
            <a:rPr lang="en-GB" b="1" i="0" noProof="0" dirty="0">
              <a:latin typeface="Avenir Next LT Pro" panose="020B0504020202020204" pitchFamily="34" charset="77"/>
            </a:rPr>
            <a:t> </a:t>
          </a:r>
          <a:r>
            <a:rPr lang="en-GB" b="1" i="0" noProof="0" dirty="0" err="1">
              <a:latin typeface="Avenir Next LT Pro" panose="020B0504020202020204" pitchFamily="34" charset="77"/>
            </a:rPr>
            <a:t>muur</a:t>
          </a:r>
          <a:r>
            <a:rPr lang="en-GB" b="1" i="0" noProof="0" dirty="0">
              <a:latin typeface="Avenir Next LT Pro" panose="020B0504020202020204" pitchFamily="34" charset="77"/>
            </a:rPr>
            <a:t> met </a:t>
          </a:r>
          <a:r>
            <a:rPr lang="en-GB" b="1" i="0" noProof="0" dirty="0" err="1">
              <a:latin typeface="Avenir Next LT Pro" panose="020B0504020202020204" pitchFamily="34" charset="77"/>
            </a:rPr>
            <a:t>deur</a:t>
          </a:r>
          <a:r>
            <a:rPr lang="en-GB" b="1" i="0" noProof="0" dirty="0">
              <a:latin typeface="Avenir Next LT Pro" panose="020B0504020202020204" pitchFamily="34" charset="77"/>
            </a:rPr>
            <a:t> </a:t>
          </a:r>
          <a:r>
            <a:rPr lang="en-GB" b="1" i="0" noProof="0" dirty="0" err="1">
              <a:latin typeface="Avenir Next LT Pro" panose="020B0504020202020204" pitchFamily="34" charset="77"/>
            </a:rPr>
            <a:t>en</a:t>
          </a:r>
          <a:r>
            <a:rPr lang="en-GB" b="1" i="0" noProof="0" dirty="0">
              <a:latin typeface="Avenir Next LT Pro" panose="020B0504020202020204" pitchFamily="34" charset="77"/>
            </a:rPr>
            <a:t> </a:t>
          </a:r>
          <a:r>
            <a:rPr lang="en-GB" b="1" i="0" noProof="0" dirty="0" err="1">
              <a:latin typeface="Avenir Next LT Pro" panose="020B0504020202020204" pitchFamily="34" charset="77"/>
            </a:rPr>
            <a:t>raam</a:t>
          </a:r>
          <a:r>
            <a:rPr lang="en-GB" b="1" i="0" noProof="0" dirty="0">
              <a:latin typeface="Avenir Next LT Pro" panose="020B0504020202020204" pitchFamily="34" charset="77"/>
            </a:rPr>
            <a:t> </a:t>
          </a:r>
          <a:r>
            <a:rPr lang="en-GB" b="1" i="0" noProof="0" dirty="0" err="1">
              <a:latin typeface="Avenir Next LT Pro" panose="020B0504020202020204" pitchFamily="34" charset="77"/>
            </a:rPr>
            <a:t>kan</a:t>
          </a:r>
          <a:r>
            <a:rPr lang="en-GB" b="1" i="0" noProof="0" dirty="0">
              <a:latin typeface="Avenir Next LT Pro" panose="020B0504020202020204" pitchFamily="34" charset="77"/>
            </a:rPr>
            <a:t> </a:t>
          </a:r>
          <a:r>
            <a:rPr lang="en-GB" b="1" i="0" noProof="0" dirty="0" err="1">
              <a:latin typeface="Avenir Next LT Pro" panose="020B0504020202020204" pitchFamily="34" charset="77"/>
            </a:rPr>
            <a:t>maken</a:t>
          </a:r>
          <a:r>
            <a:rPr lang="en-GB" b="1" i="0" noProof="0" dirty="0">
              <a:latin typeface="Avenir Next LT Pro" panose="020B0504020202020204" pitchFamily="34" charset="77"/>
            </a:rPr>
            <a:t> </a:t>
          </a:r>
        </a:p>
      </dgm:t>
    </dgm:pt>
    <dgm:pt modelId="{BCBC007E-0269-421B-9C41-DE26D5C3A822}" type="parTrans" cxnId="{711E093C-AD42-45A4-8D40-A2D39702062E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80230EB7-7230-4881-A631-309C07417378}" type="sibTrans" cxnId="{711E093C-AD42-45A4-8D40-A2D39702062E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73D947E0-108F-4D20-A71E-3CF329F97212}">
      <dgm:prSet phldr="0" custT="1"/>
      <dgm:spPr>
        <a:solidFill>
          <a:schemeClr val="accent1">
            <a:lumMod val="50000"/>
          </a:schemeClr>
        </a:solidFill>
        <a:ln>
          <a:noFill/>
        </a:ln>
      </dgm:spPr>
      <dgm:t>
        <a:bodyPr rtlCol="0"/>
        <a:lstStyle>
          <a:defPPr>
            <a:defRPr lang="en-GB"/>
          </a:defPPr>
        </a:lstStyle>
        <a:p>
          <a:pPr marL="0" rtl="0"/>
          <a:r>
            <a:rPr lang="en-GB" sz="2000" b="0" i="0" noProof="0" dirty="0">
              <a:latin typeface="Avenir Next LT Pro" panose="020B0504020202020204" pitchFamily="34" charset="77"/>
            </a:rPr>
            <a:t>PLANNING</a:t>
          </a:r>
        </a:p>
      </dgm:t>
    </dgm:pt>
    <dgm:pt modelId="{9D249532-A24D-4D8F-848A-9F42F2E486C9}" type="parTrans" cxnId="{A0077D09-C12C-46D0-8DF7-194B691136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AE813459-65AB-4FA9-B717-330DDA6DFA4E}" type="sibTrans" cxnId="{A0077D09-C12C-46D0-8DF7-194B691136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30A490C8-22B4-4D68-875C-0F0DE2FF864D}">
      <dgm:prSet phldr="0"/>
      <dgm:spPr>
        <a:solidFill>
          <a:schemeClr val="accent1">
            <a:lumMod val="60000"/>
            <a:lumOff val="40000"/>
            <a:alpha val="63879"/>
          </a:schemeClr>
        </a:solidFill>
        <a:ln>
          <a:noFill/>
        </a:ln>
      </dgm:spPr>
      <dgm:t>
        <a:bodyPr rtlCol="0"/>
        <a:lstStyle>
          <a:defPPr>
            <a:defRPr lang="en-GB"/>
          </a:defPPr>
        </a:lstStyle>
        <a:p>
          <a:pPr marL="0" rtl="0">
            <a:lnSpc>
              <a:spcPct val="100000"/>
            </a:lnSpc>
          </a:pPr>
          <a:r>
            <a:rPr lang="en-GB" b="1" noProof="0" dirty="0" err="1"/>
            <a:t>Plannen</a:t>
          </a:r>
          <a:r>
            <a:rPr lang="en-GB" b="1" noProof="0" dirty="0"/>
            <a:t> hoe we de website </a:t>
          </a:r>
          <a:r>
            <a:rPr lang="en-GB" b="1" noProof="0" dirty="0" err="1"/>
            <a:t>willen</a:t>
          </a:r>
          <a:r>
            <a:rPr lang="en-GB" b="1" noProof="0" dirty="0"/>
            <a:t> </a:t>
          </a:r>
          <a:r>
            <a:rPr lang="en-GB" b="1" noProof="0" dirty="0" err="1"/>
            <a:t>hebben</a:t>
          </a:r>
          <a:r>
            <a:rPr lang="en-GB" b="1" noProof="0" dirty="0"/>
            <a:t> </a:t>
          </a:r>
        </a:p>
      </dgm:t>
    </dgm:pt>
    <dgm:pt modelId="{035C64B0-4F0C-4FD1-BD23-B1D4C9887CBE}" type="parTrans" cxnId="{381FE1CC-8184-4745-8EB3-6DE11655998D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45495DA8-8707-41E3-A12B-FA5766269C44}" type="sibTrans" cxnId="{381FE1CC-8184-4745-8EB3-6DE11655998D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B1AFA1AF-0FF8-45B3-A6D0-0E255A2F637D}">
      <dgm:prSet phldr="0" custT="1"/>
      <dgm:spPr>
        <a:solidFill>
          <a:schemeClr val="accent1">
            <a:lumMod val="75000"/>
            <a:alpha val="87000"/>
          </a:schemeClr>
        </a:solidFill>
        <a:ln>
          <a:noFill/>
        </a:ln>
      </dgm:spPr>
      <dgm:t>
        <a:bodyPr rtlCol="0"/>
        <a:lstStyle>
          <a:defPPr>
            <a:defRPr lang="en-GB"/>
          </a:defPPr>
        </a:lstStyle>
        <a:p>
          <a:pPr marL="0" rtl="0"/>
          <a:r>
            <a:rPr lang="en-GB" sz="2000" b="0" i="0" noProof="0" dirty="0">
              <a:latin typeface="Avenir Next LT Pro" panose="020B0504020202020204" pitchFamily="34" charset="77"/>
            </a:rPr>
            <a:t>IDEE</a:t>
          </a:r>
        </a:p>
      </dgm:t>
    </dgm:pt>
    <dgm:pt modelId="{10C68AF5-481C-45AA-A216-8BBBB04515B9}" type="parTrans" cxnId="{F28D7702-2FC3-49BD-BB13-C989E5EE62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88649F7A-400B-4056-965D-C9AC0B3AD942}" type="sibTrans" cxnId="{F28D7702-2FC3-49BD-BB13-C989E5EE622A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50418D2B-9486-42DE-AFDD-1D31420040FF}">
      <dgm:prSet phldr="0"/>
      <dgm:spPr>
        <a:solidFill>
          <a:schemeClr val="accent1">
            <a:lumMod val="40000"/>
            <a:lumOff val="60000"/>
            <a:alpha val="45201"/>
          </a:schemeClr>
        </a:solidFill>
        <a:ln>
          <a:noFill/>
        </a:ln>
      </dgm:spPr>
      <dgm:t>
        <a:bodyPr rtlCol="0"/>
        <a:lstStyle>
          <a:defPPr>
            <a:defRPr lang="en-GB"/>
          </a:defPPr>
        </a:lstStyle>
        <a:p>
          <a:pPr marL="0" rtl="0">
            <a:lnSpc>
              <a:spcPct val="100000"/>
            </a:lnSpc>
          </a:pPr>
          <a:r>
            <a:rPr lang="nl-NL" b="1" i="0" noProof="0" dirty="0">
              <a:latin typeface="Avenir Next LT Pro" panose="020B0504020202020204" pitchFamily="34" charset="77"/>
            </a:rPr>
            <a:t>Website waar je makkelijk een muur kan creëren 
</a:t>
          </a:r>
          <a:endParaRPr lang="en-GB" b="1" i="0" noProof="0" dirty="0">
            <a:latin typeface="Avenir Next LT Pro" panose="020B0504020202020204" pitchFamily="34" charset="77"/>
          </a:endParaRPr>
        </a:p>
      </dgm:t>
    </dgm:pt>
    <dgm:pt modelId="{D5A17F6B-93F5-442B-938A-0F38C281BE88}" type="parTrans" cxnId="{5A5BA622-5DEB-48B9-88D9-C1DE36C711E5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1D87A0A5-8024-4710-846B-D5BFAC785107}" type="sibTrans" cxnId="{5A5BA622-5DEB-48B9-88D9-C1DE36C711E5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E9682B4F-0217-4B50-923E-C104AA24290F}">
      <dgm:prSet phldr="0" custT="1"/>
      <dgm:spPr>
        <a:solidFill>
          <a:schemeClr val="accent1">
            <a:lumMod val="50000"/>
          </a:schemeClr>
        </a:solidFill>
        <a:ln>
          <a:noFill/>
        </a:ln>
      </dgm:spPr>
      <dgm:t>
        <a:bodyPr rtlCol="0"/>
        <a:lstStyle>
          <a:defPPr>
            <a:defRPr lang="en-GB"/>
          </a:defPPr>
        </a:lstStyle>
        <a:p>
          <a:pPr marL="0" rtl="0"/>
          <a:r>
            <a:rPr lang="en-GB" sz="2000" b="0" i="0" noProof="0" dirty="0">
              <a:latin typeface="Avenir Next LT Pro" panose="020B0504020202020204" pitchFamily="34" charset="77"/>
            </a:rPr>
            <a:t>DESIGN</a:t>
          </a:r>
        </a:p>
      </dgm:t>
    </dgm:pt>
    <dgm:pt modelId="{E0F6C4AF-9BBB-4698-91D7-F9AE3EACBD5D}" type="parTrans" cxnId="{6C23D0C9-74B2-4C8B-AB2F-A03B3B0EBE56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B8632E42-D7EB-4C31-877E-6F1B2801851A}" type="sibTrans" cxnId="{6C23D0C9-74B2-4C8B-AB2F-A03B3B0EBE56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0EC0C300-11E4-45CF-8418-973585107209}">
      <dgm:prSet phldr="0"/>
      <dgm:spPr>
        <a:solidFill>
          <a:schemeClr val="accent1">
            <a:lumMod val="20000"/>
            <a:lumOff val="80000"/>
            <a:alpha val="44000"/>
          </a:schemeClr>
        </a:solidFill>
        <a:ln>
          <a:noFill/>
        </a:ln>
      </dgm:spPr>
      <dgm:t>
        <a:bodyPr rtlCol="0"/>
        <a:lstStyle>
          <a:defPPr>
            <a:defRPr lang="en-GB"/>
          </a:defPPr>
        </a:lstStyle>
        <a:p>
          <a:pPr marL="0" rtl="0">
            <a:lnSpc>
              <a:spcPct val="100000"/>
            </a:lnSpc>
          </a:pPr>
          <a:r>
            <a:rPr lang="en-GB" b="1" i="0" noProof="0" dirty="0">
              <a:latin typeface="Avenir Next LT Pro" panose="020B0504020202020204" pitchFamily="34" charset="77"/>
            </a:rPr>
            <a:t>De website van Dijkstra Draisma </a:t>
          </a:r>
          <a:r>
            <a:rPr lang="en-GB" b="1" i="0" noProof="0" dirty="0" err="1">
              <a:latin typeface="Avenir Next LT Pro" panose="020B0504020202020204" pitchFamily="34" charset="77"/>
            </a:rPr>
            <a:t>overgenomen</a:t>
          </a:r>
          <a:r>
            <a:rPr lang="en-GB" b="1" i="0" noProof="0" dirty="0">
              <a:latin typeface="Avenir Next LT Pro" panose="020B0504020202020204" pitchFamily="34" charset="77"/>
            </a:rPr>
            <a:t> </a:t>
          </a:r>
          <a:r>
            <a:rPr lang="en-GB" b="1" i="0" noProof="0" dirty="0" err="1">
              <a:latin typeface="Avenir Next LT Pro" panose="020B0504020202020204" pitchFamily="34" charset="77"/>
            </a:rPr>
            <a:t>voor</a:t>
          </a:r>
          <a:r>
            <a:rPr lang="en-GB" b="1" i="0" noProof="0" dirty="0">
              <a:latin typeface="Avenir Next LT Pro" panose="020B0504020202020204" pitchFamily="34" charset="77"/>
            </a:rPr>
            <a:t> de layout</a:t>
          </a:r>
        </a:p>
      </dgm:t>
    </dgm:pt>
    <dgm:pt modelId="{1E4DD98E-100E-46B7-B24A-408BBF69E9FA}" type="parTrans" cxnId="{51563A4F-C0EB-47D6-B5BC-47A4E599AD4B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90FAB5D1-62B3-4FF6-A07D-EE607F529C32}" type="sibTrans" cxnId="{51563A4F-C0EB-47D6-B5BC-47A4E599AD4B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FEB4A941-E9FA-4A86-A673-85FF34B35F20}">
      <dgm:prSet phldr="0"/>
      <dgm:spPr>
        <a:solidFill>
          <a:schemeClr val="accent1">
            <a:lumMod val="40000"/>
            <a:lumOff val="60000"/>
            <a:alpha val="45000"/>
          </a:schemeClr>
        </a:solidFill>
        <a:ln>
          <a:noFill/>
        </a:ln>
      </dgm:spPr>
      <dgm:t>
        <a:bodyPr rtlCol="0"/>
        <a:lstStyle>
          <a:defPPr>
            <a:defRPr lang="en-GB"/>
          </a:defPPr>
        </a:lstStyle>
        <a:p>
          <a:pPr marL="0" rtl="0">
            <a:lnSpc>
              <a:spcPct val="100000"/>
            </a:lnSpc>
          </a:pPr>
          <a:r>
            <a:rPr lang="en-GB" b="1" i="0" noProof="0" dirty="0" err="1">
              <a:latin typeface="Avenir Next LT Pro" panose="020B0504020202020204" pitchFamily="34" charset="77"/>
            </a:rPr>
            <a:t>Samnewerken</a:t>
          </a:r>
          <a:r>
            <a:rPr lang="en-GB" b="1" i="0" baseline="0" noProof="0" dirty="0">
              <a:latin typeface="Avenir Next LT Pro" panose="020B0504020202020204" pitchFamily="34" charset="77"/>
            </a:rPr>
            <a:t> om in </a:t>
          </a:r>
          <a:r>
            <a:rPr lang="en-GB" b="1" i="0" baseline="0" noProof="0" dirty="0" err="1">
              <a:latin typeface="Avenir Next LT Pro" panose="020B0504020202020204" pitchFamily="34" charset="77"/>
            </a:rPr>
            <a:t>een</a:t>
          </a:r>
          <a:r>
            <a:rPr lang="en-GB" b="1" i="0" baseline="0" noProof="0" dirty="0">
              <a:latin typeface="Avenir Next LT Pro" panose="020B0504020202020204" pitchFamily="34" charset="77"/>
            </a:rPr>
            <a:t> Waterval </a:t>
          </a:r>
          <a:r>
            <a:rPr lang="en-GB" b="1" i="0" baseline="0" noProof="0" dirty="0" err="1">
              <a:latin typeface="Avenir Next LT Pro" panose="020B0504020202020204" pitchFamily="34" charset="77"/>
            </a:rPr>
            <a:t>methode</a:t>
          </a:r>
          <a:r>
            <a:rPr lang="en-GB" b="1" i="0" baseline="0" noProof="0" dirty="0">
              <a:latin typeface="Avenir Next LT Pro" panose="020B0504020202020204" pitchFamily="34" charset="77"/>
            </a:rPr>
            <a:t>  </a:t>
          </a:r>
          <a:r>
            <a:rPr lang="en-GB" b="1" i="0" baseline="0" noProof="0" dirty="0" err="1">
              <a:latin typeface="Avenir Next LT Pro" panose="020B0504020202020204" pitchFamily="34" charset="77"/>
            </a:rPr>
            <a:t>een</a:t>
          </a:r>
          <a:r>
            <a:rPr lang="en-GB" b="1" i="0" baseline="0" noProof="0" dirty="0">
              <a:latin typeface="Avenir Next LT Pro" panose="020B0504020202020204" pitchFamily="34" charset="77"/>
            </a:rPr>
            <a:t> product </a:t>
          </a:r>
          <a:r>
            <a:rPr lang="en-GB" b="1" i="0" baseline="0" noProof="0" dirty="0" err="1">
              <a:latin typeface="Avenir Next LT Pro" panose="020B0504020202020204" pitchFamily="34" charset="77"/>
            </a:rPr>
            <a:t>te</a:t>
          </a:r>
          <a:r>
            <a:rPr lang="en-GB" b="1" i="0" baseline="0" noProof="0" dirty="0">
              <a:latin typeface="Avenir Next LT Pro" panose="020B0504020202020204" pitchFamily="34" charset="77"/>
            </a:rPr>
            <a:t> </a:t>
          </a:r>
          <a:r>
            <a:rPr lang="en-GB" b="1" i="0" baseline="0" noProof="0" dirty="0" err="1">
              <a:latin typeface="Avenir Next LT Pro" panose="020B0504020202020204" pitchFamily="34" charset="77"/>
            </a:rPr>
            <a:t>maken</a:t>
          </a:r>
          <a:endParaRPr lang="en-GB" b="1" i="0" noProof="0" dirty="0">
            <a:latin typeface="Avenir Next LT Pro" panose="020B0504020202020204" pitchFamily="34" charset="77"/>
          </a:endParaRPr>
        </a:p>
      </dgm:t>
    </dgm:pt>
    <dgm:pt modelId="{39522508-BC4E-4DD5-A744-AFEFFE36DB74}" type="parTrans" cxnId="{F942F56C-9025-4AA1-9B36-C5AE0A93B0F5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97624CC8-6315-4683-B26C-C30D552DA5A6}" type="sibTrans" cxnId="{F942F56C-9025-4AA1-9B36-C5AE0A93B0F5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A2322D3A-7AC2-4C5C-9D7E-EAB2313D47D4}">
      <dgm:prSet phldr="0" custT="1"/>
      <dgm:spPr>
        <a:solidFill>
          <a:schemeClr val="accent1">
            <a:lumMod val="50000"/>
          </a:schemeClr>
        </a:solidFill>
        <a:ln>
          <a:noFill/>
        </a:ln>
      </dgm:spPr>
      <dgm:t>
        <a:bodyPr rtlCol="0"/>
        <a:lstStyle>
          <a:defPPr>
            <a:defRPr lang="en-GB"/>
          </a:defPPr>
        </a:lstStyle>
        <a:p>
          <a:pPr marL="0" rtl="0"/>
          <a:r>
            <a:rPr lang="en-GB" sz="2000" b="0" i="0" noProof="0" dirty="0">
              <a:latin typeface="Avenir Next LT Pro" panose="020B0504020202020204" pitchFamily="34" charset="77"/>
            </a:rPr>
            <a:t>EIND</a:t>
          </a:r>
        </a:p>
      </dgm:t>
    </dgm:pt>
    <dgm:pt modelId="{4A8C15D4-B36F-4764-B4FF-F2AF790D3E17}" type="parTrans" cxnId="{179FAFCF-F878-464E-A8A6-1185EFA0E380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84DE1C3A-3FC7-4DB3-88ED-33F65A71557A}" type="sibTrans" cxnId="{179FAFCF-F878-464E-A8A6-1185EFA0E380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4F85505A-81B6-4FDA-A144-900B71DAD946}">
      <dgm:prSet phldr="0" custT="1"/>
      <dgm:spPr>
        <a:solidFill>
          <a:schemeClr val="accent1">
            <a:lumMod val="75000"/>
            <a:alpha val="87000"/>
          </a:schemeClr>
        </a:solidFill>
        <a:ln>
          <a:noFill/>
        </a:ln>
      </dgm:spPr>
      <dgm:t>
        <a:bodyPr rtlCol="0"/>
        <a:lstStyle>
          <a:defPPr>
            <a:defRPr lang="en-GB"/>
          </a:defPPr>
        </a:lstStyle>
        <a:p>
          <a:pPr marL="0" rtl="0"/>
          <a:r>
            <a:rPr lang="nl-NL" sz="2000" b="0" i="0" noProof="0" dirty="0">
              <a:latin typeface="Avenir Next LT Pro" panose="020B0504020202020204" pitchFamily="34" charset="77"/>
            </a:rPr>
            <a:t>STRATEGIE</a:t>
          </a:r>
          <a:endParaRPr lang="en-GB" sz="2000" b="0" i="0" noProof="0" dirty="0">
            <a:latin typeface="Avenir Next LT Pro" panose="020B0504020202020204" pitchFamily="34" charset="77"/>
          </a:endParaRPr>
        </a:p>
      </dgm:t>
    </dgm:pt>
    <dgm:pt modelId="{D9A96E25-7BBE-4DDD-8DDE-B4970D4340A8}" type="parTrans" cxnId="{2D633B56-E147-4EFC-B9EE-6C0413F329B0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68F74A88-49DC-44B1-BC0D-220A7B97601C}" type="sibTrans" cxnId="{2D633B56-E147-4EFC-B9EE-6C0413F329B0}">
      <dgm:prSet/>
      <dgm:spPr/>
      <dgm:t>
        <a:bodyPr rtlCol="0"/>
        <a:lstStyle>
          <a:defPPr>
            <a:defRPr lang="en-GB"/>
          </a:defPPr>
        </a:lstStyle>
        <a:p>
          <a:pPr rtl="0"/>
          <a:endParaRPr lang="en-GB" noProof="0" dirty="0"/>
        </a:p>
      </dgm:t>
    </dgm:pt>
    <dgm:pt modelId="{E4B4F7C4-5024-45F0-9FD7-C5068A1AE6C4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473E2436-1BC1-4A6C-8568-5C38418F52D1}" type="pres">
      <dgm:prSet presAssocID="{73D947E0-108F-4D20-A71E-3CF329F97212}" presName="composite" presStyleCnt="0"/>
      <dgm:spPr/>
    </dgm:pt>
    <dgm:pt modelId="{BDBD7220-3F85-45D2-BED6-5BBFBC23EAE3}" type="pres">
      <dgm:prSet presAssocID="{73D947E0-108F-4D20-A71E-3CF329F97212}" presName="parTx" presStyleLbl="alignNode1" presStyleIdx="0" presStyleCnt="5">
        <dgm:presLayoutVars>
          <dgm:chMax val="0"/>
          <dgm:chPref val="0"/>
        </dgm:presLayoutVars>
      </dgm:prSet>
      <dgm:spPr/>
    </dgm:pt>
    <dgm:pt modelId="{22359DD7-1BFB-4900-BAE6-6084F2F57988}" type="pres">
      <dgm:prSet presAssocID="{73D947E0-108F-4D20-A71E-3CF329F97212}" presName="desTx" presStyleLbl="alignAccFollowNode1" presStyleIdx="0" presStyleCnt="5" custScaleY="146656" custLinFactNeighborY="30641">
        <dgm:presLayoutVars/>
      </dgm:prSet>
      <dgm:spPr/>
    </dgm:pt>
    <dgm:pt modelId="{38C65349-0C40-499F-9765-B6F38C2DC3C3}" type="pres">
      <dgm:prSet presAssocID="{AE813459-65AB-4FA9-B717-330DDA6DFA4E}" presName="space" presStyleCnt="0"/>
      <dgm:spPr/>
    </dgm:pt>
    <dgm:pt modelId="{C6650FDC-3601-45F5-9125-6E3F90A53F8A}" type="pres">
      <dgm:prSet presAssocID="{B1AFA1AF-0FF8-45B3-A6D0-0E255A2F637D}" presName="composite" presStyleCnt="0"/>
      <dgm:spPr/>
    </dgm:pt>
    <dgm:pt modelId="{C4F84DEA-2002-4D32-8E80-70EEE05E345A}" type="pres">
      <dgm:prSet presAssocID="{B1AFA1AF-0FF8-45B3-A6D0-0E255A2F637D}" presName="parTx" presStyleLbl="alignNode1" presStyleIdx="1" presStyleCnt="5">
        <dgm:presLayoutVars>
          <dgm:chMax val="0"/>
          <dgm:chPref val="0"/>
        </dgm:presLayoutVars>
      </dgm:prSet>
      <dgm:spPr/>
    </dgm:pt>
    <dgm:pt modelId="{4FEB85EB-D046-4CDB-8A62-BBCE260C4490}" type="pres">
      <dgm:prSet presAssocID="{B1AFA1AF-0FF8-45B3-A6D0-0E255A2F637D}" presName="desTx" presStyleLbl="alignAccFollowNode1" presStyleIdx="1" presStyleCnt="5" custScaleY="146837" custLinFactNeighborX="-583" custLinFactNeighborY="32252">
        <dgm:presLayoutVars/>
      </dgm:prSet>
      <dgm:spPr/>
    </dgm:pt>
    <dgm:pt modelId="{40F59683-723F-44D1-8379-95635EED1AA8}" type="pres">
      <dgm:prSet presAssocID="{88649F7A-400B-4056-965D-C9AC0B3AD942}" presName="space" presStyleCnt="0"/>
      <dgm:spPr/>
    </dgm:pt>
    <dgm:pt modelId="{BB2E4F65-C461-40C3-BC82-6A29AA851F44}" type="pres">
      <dgm:prSet presAssocID="{E9682B4F-0217-4B50-923E-C104AA24290F}" presName="composite" presStyleCnt="0"/>
      <dgm:spPr/>
    </dgm:pt>
    <dgm:pt modelId="{49B7F8FA-D256-41EF-9327-52A3551D9A60}" type="pres">
      <dgm:prSet presAssocID="{E9682B4F-0217-4B50-923E-C104AA24290F}" presName="parTx" presStyleLbl="alignNode1" presStyleIdx="2" presStyleCnt="5">
        <dgm:presLayoutVars>
          <dgm:chMax val="0"/>
          <dgm:chPref val="0"/>
        </dgm:presLayoutVars>
      </dgm:prSet>
      <dgm:spPr/>
    </dgm:pt>
    <dgm:pt modelId="{6B5FE59C-B471-448A-AA7A-B526DCC4D4CA}" type="pres">
      <dgm:prSet presAssocID="{E9682B4F-0217-4B50-923E-C104AA24290F}" presName="desTx" presStyleLbl="alignAccFollowNode1" presStyleIdx="2" presStyleCnt="5" custScaleY="146837" custLinFactNeighborX="-101" custLinFactNeighborY="34652">
        <dgm:presLayoutVars/>
      </dgm:prSet>
      <dgm:spPr/>
    </dgm:pt>
    <dgm:pt modelId="{A91542D9-4FB3-4302-AD03-3D6EF82E6748}" type="pres">
      <dgm:prSet presAssocID="{B8632E42-D7EB-4C31-877E-6F1B2801851A}" presName="space" presStyleCnt="0"/>
      <dgm:spPr/>
    </dgm:pt>
    <dgm:pt modelId="{1A7C3045-2DAF-4A19-82DB-79436B2E4575}" type="pres">
      <dgm:prSet presAssocID="{4F85505A-81B6-4FDA-A144-900B71DAD946}" presName="composite" presStyleCnt="0"/>
      <dgm:spPr/>
    </dgm:pt>
    <dgm:pt modelId="{4132ECB1-6BEF-4935-AFA3-B2EAA48FDE7E}" type="pres">
      <dgm:prSet presAssocID="{4F85505A-81B6-4FDA-A144-900B71DAD946}" presName="parTx" presStyleLbl="alignNode1" presStyleIdx="3" presStyleCnt="5">
        <dgm:presLayoutVars>
          <dgm:chMax val="0"/>
          <dgm:chPref val="0"/>
        </dgm:presLayoutVars>
      </dgm:prSet>
      <dgm:spPr/>
    </dgm:pt>
    <dgm:pt modelId="{C42A8BDE-B838-475D-AFDE-17B60D744AB6}" type="pres">
      <dgm:prSet presAssocID="{4F85505A-81B6-4FDA-A144-900B71DAD946}" presName="desTx" presStyleLbl="alignAccFollowNode1" presStyleIdx="3" presStyleCnt="5" custScaleY="146837" custLinFactNeighborY="30454">
        <dgm:presLayoutVars/>
      </dgm:prSet>
      <dgm:spPr/>
    </dgm:pt>
    <dgm:pt modelId="{D0DC94A3-770A-4810-A89A-7DB7918862F6}" type="pres">
      <dgm:prSet presAssocID="{68F74A88-49DC-44B1-BC0D-220A7B97601C}" presName="space" presStyleCnt="0"/>
      <dgm:spPr/>
    </dgm:pt>
    <dgm:pt modelId="{647B2244-AC3A-441A-A6FB-6136FA04F429}" type="pres">
      <dgm:prSet presAssocID="{A2322D3A-7AC2-4C5C-9D7E-EAB2313D47D4}" presName="composite" presStyleCnt="0"/>
      <dgm:spPr/>
    </dgm:pt>
    <dgm:pt modelId="{59606EB9-9F10-4D12-A33F-A242FDCC0D0F}" type="pres">
      <dgm:prSet presAssocID="{A2322D3A-7AC2-4C5C-9D7E-EAB2313D47D4}" presName="parTx" presStyleLbl="alignNode1" presStyleIdx="4" presStyleCnt="5">
        <dgm:presLayoutVars>
          <dgm:chMax val="0"/>
          <dgm:chPref val="0"/>
        </dgm:presLayoutVars>
      </dgm:prSet>
      <dgm:spPr/>
    </dgm:pt>
    <dgm:pt modelId="{C8429E68-36DD-4F6A-A2F4-7CCDADCEFAD1}" type="pres">
      <dgm:prSet presAssocID="{A2322D3A-7AC2-4C5C-9D7E-EAB2313D47D4}" presName="desTx" presStyleLbl="alignAccFollowNode1" presStyleIdx="4" presStyleCnt="5" custScaleY="146837" custLinFactNeighborY="30596">
        <dgm:presLayoutVars/>
      </dgm:prSet>
      <dgm:spPr/>
    </dgm:pt>
  </dgm:ptLst>
  <dgm:cxnLst>
    <dgm:cxn modelId="{F28D7702-2FC3-49BD-BB13-C989E5EE622A}" srcId="{0DD8915E-DC14-41D6-9BB5-F49E1C265163}" destId="{B1AFA1AF-0FF8-45B3-A6D0-0E255A2F637D}" srcOrd="1" destOrd="0" parTransId="{10C68AF5-481C-45AA-A216-8BBBB04515B9}" sibTransId="{88649F7A-400B-4056-965D-C9AC0B3AD942}"/>
    <dgm:cxn modelId="{31826907-E438-4A1B-A800-F181C547104F}" type="presOf" srcId="{30A490C8-22B4-4D68-875C-0F0DE2FF864D}" destId="{22359DD7-1BFB-4900-BAE6-6084F2F57988}" srcOrd="0" destOrd="0" presId="urn:microsoft.com/office/officeart/2016/7/layout/HorizontalActionList"/>
    <dgm:cxn modelId="{A0077D09-C12C-46D0-8DF7-194B6911362A}" srcId="{0DD8915E-DC14-41D6-9BB5-F49E1C265163}" destId="{73D947E0-108F-4D20-A71E-3CF329F97212}" srcOrd="0" destOrd="0" parTransId="{9D249532-A24D-4D8F-848A-9F42F2E486C9}" sibTransId="{AE813459-65AB-4FA9-B717-330DDA6DFA4E}"/>
    <dgm:cxn modelId="{5A5BA622-5DEB-48B9-88D9-C1DE36C711E5}" srcId="{B1AFA1AF-0FF8-45B3-A6D0-0E255A2F637D}" destId="{50418D2B-9486-42DE-AFDD-1D31420040FF}" srcOrd="0" destOrd="0" parTransId="{D5A17F6B-93F5-442B-938A-0F38C281BE88}" sibTransId="{1D87A0A5-8024-4710-846B-D5BFAC785107}"/>
    <dgm:cxn modelId="{711E093C-AD42-45A4-8D40-A2D39702062E}" srcId="{A2322D3A-7AC2-4C5C-9D7E-EAB2313D47D4}" destId="{8FE81FEC-2664-411F-AEB3-065F29F52751}" srcOrd="0" destOrd="0" parTransId="{BCBC007E-0269-421B-9C41-DE26D5C3A822}" sibTransId="{80230EB7-7230-4881-A631-309C07417378}"/>
    <dgm:cxn modelId="{77A55366-077C-403B-A9E1-B9C6B5CA3288}" type="presOf" srcId="{73D947E0-108F-4D20-A71E-3CF329F97212}" destId="{BDBD7220-3F85-45D2-BED6-5BBFBC23EAE3}" srcOrd="0" destOrd="0" presId="urn:microsoft.com/office/officeart/2016/7/layout/HorizontalActionList"/>
    <dgm:cxn modelId="{F942F56C-9025-4AA1-9B36-C5AE0A93B0F5}" srcId="{4F85505A-81B6-4FDA-A144-900B71DAD946}" destId="{FEB4A941-E9FA-4A86-A673-85FF34B35F20}" srcOrd="0" destOrd="0" parTransId="{39522508-BC4E-4DD5-A744-AFEFFE36DB74}" sibTransId="{97624CC8-6315-4683-B26C-C30D552DA5A6}"/>
    <dgm:cxn modelId="{B7F6ED6E-855A-4A7B-AE18-3BD04546002C}" type="presOf" srcId="{B1AFA1AF-0FF8-45B3-A6D0-0E255A2F637D}" destId="{C4F84DEA-2002-4D32-8E80-70EEE05E345A}" srcOrd="0" destOrd="0" presId="urn:microsoft.com/office/officeart/2016/7/layout/HorizontalActionList"/>
    <dgm:cxn modelId="{51563A4F-C0EB-47D6-B5BC-47A4E599AD4B}" srcId="{E9682B4F-0217-4B50-923E-C104AA24290F}" destId="{0EC0C300-11E4-45CF-8418-973585107209}" srcOrd="0" destOrd="0" parTransId="{1E4DD98E-100E-46B7-B24A-408BBF69E9FA}" sibTransId="{90FAB5D1-62B3-4FF6-A07D-EE607F529C32}"/>
    <dgm:cxn modelId="{6291F24F-B536-4688-99BC-6A4CB5E15E15}" type="presOf" srcId="{4F85505A-81B6-4FDA-A144-900B71DAD946}" destId="{4132ECB1-6BEF-4935-AFA3-B2EAA48FDE7E}" srcOrd="0" destOrd="0" presId="urn:microsoft.com/office/officeart/2016/7/layout/HorizontalActionList"/>
    <dgm:cxn modelId="{2D633B56-E147-4EFC-B9EE-6C0413F329B0}" srcId="{0DD8915E-DC14-41D6-9BB5-F49E1C265163}" destId="{4F85505A-81B6-4FDA-A144-900B71DAD946}" srcOrd="3" destOrd="0" parTransId="{D9A96E25-7BBE-4DDD-8DDE-B4970D4340A8}" sibTransId="{68F74A88-49DC-44B1-BC0D-220A7B97601C}"/>
    <dgm:cxn modelId="{110097B3-0B24-42EE-9C79-845C028B379B}" type="presOf" srcId="{E9682B4F-0217-4B50-923E-C104AA24290F}" destId="{49B7F8FA-D256-41EF-9327-52A3551D9A60}" srcOrd="0" destOrd="0" presId="urn:microsoft.com/office/officeart/2016/7/layout/HorizontalActionList"/>
    <dgm:cxn modelId="{C54EA6C2-0E6B-42D8-9A4A-4456127A91A8}" type="presOf" srcId="{A2322D3A-7AC2-4C5C-9D7E-EAB2313D47D4}" destId="{59606EB9-9F10-4D12-A33F-A242FDCC0D0F}" srcOrd="0" destOrd="0" presId="urn:microsoft.com/office/officeart/2016/7/layout/HorizontalActionList"/>
    <dgm:cxn modelId="{E339F9C8-AD35-4E33-9434-788C81500EB2}" type="presOf" srcId="{8FE81FEC-2664-411F-AEB3-065F29F52751}" destId="{C8429E68-36DD-4F6A-A2F4-7CCDADCEFAD1}" srcOrd="0" destOrd="0" presId="urn:microsoft.com/office/officeart/2016/7/layout/HorizontalActionList"/>
    <dgm:cxn modelId="{6C23D0C9-74B2-4C8B-AB2F-A03B3B0EBE56}" srcId="{0DD8915E-DC14-41D6-9BB5-F49E1C265163}" destId="{E9682B4F-0217-4B50-923E-C104AA24290F}" srcOrd="2" destOrd="0" parTransId="{E0F6C4AF-9BBB-4698-91D7-F9AE3EACBD5D}" sibTransId="{B8632E42-D7EB-4C31-877E-6F1B2801851A}"/>
    <dgm:cxn modelId="{381FE1CC-8184-4745-8EB3-6DE11655998D}" srcId="{73D947E0-108F-4D20-A71E-3CF329F97212}" destId="{30A490C8-22B4-4D68-875C-0F0DE2FF864D}" srcOrd="0" destOrd="0" parTransId="{035C64B0-4F0C-4FD1-BD23-B1D4C9887CBE}" sibTransId="{45495DA8-8707-41E3-A12B-FA5766269C44}"/>
    <dgm:cxn modelId="{179FAFCF-F878-464E-A8A6-1185EFA0E380}" srcId="{0DD8915E-DC14-41D6-9BB5-F49E1C265163}" destId="{A2322D3A-7AC2-4C5C-9D7E-EAB2313D47D4}" srcOrd="4" destOrd="0" parTransId="{4A8C15D4-B36F-4764-B4FF-F2AF790D3E17}" sibTransId="{84DE1C3A-3FC7-4DB3-88ED-33F65A71557A}"/>
    <dgm:cxn modelId="{8CB96BD1-8B01-481A-B525-C5C507C9951C}" type="presOf" srcId="{0EC0C300-11E4-45CF-8418-973585107209}" destId="{6B5FE59C-B471-448A-AA7A-B526DCC4D4CA}" srcOrd="0" destOrd="0" presId="urn:microsoft.com/office/officeart/2016/7/layout/HorizontalActionList"/>
    <dgm:cxn modelId="{36A4EED2-16DE-4F21-9B57-BD053CD7ED3D}" type="presOf" srcId="{FEB4A941-E9FA-4A86-A673-85FF34B35F20}" destId="{C42A8BDE-B838-475D-AFDE-17B60D744AB6}" srcOrd="0" destOrd="0" presId="urn:microsoft.com/office/officeart/2016/7/layout/HorizontalActionList"/>
    <dgm:cxn modelId="{BF1349D4-34AE-476D-8D7B-F3ABAB74304F}" type="presOf" srcId="{50418D2B-9486-42DE-AFDD-1D31420040FF}" destId="{4FEB85EB-D046-4CDB-8A62-BBCE260C4490}" srcOrd="0" destOrd="0" presId="urn:microsoft.com/office/officeart/2016/7/layout/HorizontalActionList"/>
    <dgm:cxn modelId="{825BC9D8-F515-4FBF-8CF8-23CD32968E1D}" type="presOf" srcId="{0DD8915E-DC14-41D6-9BB5-F49E1C265163}" destId="{E4B4F7C4-5024-45F0-9FD7-C5068A1AE6C4}" srcOrd="0" destOrd="0" presId="urn:microsoft.com/office/officeart/2016/7/layout/HorizontalActionList"/>
    <dgm:cxn modelId="{E9D2B9D9-3B26-471C-AF45-E02D1C258CD3}" type="presParOf" srcId="{E4B4F7C4-5024-45F0-9FD7-C5068A1AE6C4}" destId="{473E2436-1BC1-4A6C-8568-5C38418F52D1}" srcOrd="0" destOrd="0" presId="urn:microsoft.com/office/officeart/2016/7/layout/HorizontalActionList"/>
    <dgm:cxn modelId="{A151C920-5872-4C88-8534-922E9C800B9B}" type="presParOf" srcId="{473E2436-1BC1-4A6C-8568-5C38418F52D1}" destId="{BDBD7220-3F85-45D2-BED6-5BBFBC23EAE3}" srcOrd="0" destOrd="0" presId="urn:microsoft.com/office/officeart/2016/7/layout/HorizontalActionList"/>
    <dgm:cxn modelId="{45373909-AB37-4D9A-936C-DC8447BC111D}" type="presParOf" srcId="{473E2436-1BC1-4A6C-8568-5C38418F52D1}" destId="{22359DD7-1BFB-4900-BAE6-6084F2F57988}" srcOrd="1" destOrd="0" presId="urn:microsoft.com/office/officeart/2016/7/layout/HorizontalActionList"/>
    <dgm:cxn modelId="{CFC7E7C1-85BC-47FC-BC11-D0BACA8440B9}" type="presParOf" srcId="{E4B4F7C4-5024-45F0-9FD7-C5068A1AE6C4}" destId="{38C65349-0C40-499F-9765-B6F38C2DC3C3}" srcOrd="1" destOrd="0" presId="urn:microsoft.com/office/officeart/2016/7/layout/HorizontalActionList"/>
    <dgm:cxn modelId="{86FF1107-69E9-4310-A0D8-2BF61292A72B}" type="presParOf" srcId="{E4B4F7C4-5024-45F0-9FD7-C5068A1AE6C4}" destId="{C6650FDC-3601-45F5-9125-6E3F90A53F8A}" srcOrd="2" destOrd="0" presId="urn:microsoft.com/office/officeart/2016/7/layout/HorizontalActionList"/>
    <dgm:cxn modelId="{1C7F1C64-2F3D-4695-A56C-92B1B848B0C2}" type="presParOf" srcId="{C6650FDC-3601-45F5-9125-6E3F90A53F8A}" destId="{C4F84DEA-2002-4D32-8E80-70EEE05E345A}" srcOrd="0" destOrd="0" presId="urn:microsoft.com/office/officeart/2016/7/layout/HorizontalActionList"/>
    <dgm:cxn modelId="{DC59A3FF-666D-48A7-B3BE-98A9F829402D}" type="presParOf" srcId="{C6650FDC-3601-45F5-9125-6E3F90A53F8A}" destId="{4FEB85EB-D046-4CDB-8A62-BBCE260C4490}" srcOrd="1" destOrd="0" presId="urn:microsoft.com/office/officeart/2016/7/layout/HorizontalActionList"/>
    <dgm:cxn modelId="{AAE65B9C-F662-4FAA-8FDB-82E7FB86BB24}" type="presParOf" srcId="{E4B4F7C4-5024-45F0-9FD7-C5068A1AE6C4}" destId="{40F59683-723F-44D1-8379-95635EED1AA8}" srcOrd="3" destOrd="0" presId="urn:microsoft.com/office/officeart/2016/7/layout/HorizontalActionList"/>
    <dgm:cxn modelId="{F5BE37E3-59D0-4D56-B08C-9B1D93695802}" type="presParOf" srcId="{E4B4F7C4-5024-45F0-9FD7-C5068A1AE6C4}" destId="{BB2E4F65-C461-40C3-BC82-6A29AA851F44}" srcOrd="4" destOrd="0" presId="urn:microsoft.com/office/officeart/2016/7/layout/HorizontalActionList"/>
    <dgm:cxn modelId="{1FC3B8DB-8632-4AA8-99E5-4F0C12504130}" type="presParOf" srcId="{BB2E4F65-C461-40C3-BC82-6A29AA851F44}" destId="{49B7F8FA-D256-41EF-9327-52A3551D9A60}" srcOrd="0" destOrd="0" presId="urn:microsoft.com/office/officeart/2016/7/layout/HorizontalActionList"/>
    <dgm:cxn modelId="{03A1CBF9-FFCE-4B8C-9850-8B297556CCF4}" type="presParOf" srcId="{BB2E4F65-C461-40C3-BC82-6A29AA851F44}" destId="{6B5FE59C-B471-448A-AA7A-B526DCC4D4CA}" srcOrd="1" destOrd="0" presId="urn:microsoft.com/office/officeart/2016/7/layout/HorizontalActionList"/>
    <dgm:cxn modelId="{BAB9C1C4-8A05-4AE7-B42E-55875981524E}" type="presParOf" srcId="{E4B4F7C4-5024-45F0-9FD7-C5068A1AE6C4}" destId="{A91542D9-4FB3-4302-AD03-3D6EF82E6748}" srcOrd="5" destOrd="0" presId="urn:microsoft.com/office/officeart/2016/7/layout/HorizontalActionList"/>
    <dgm:cxn modelId="{F7DEAAC8-FCAD-4F6B-92BD-91B8342F3277}" type="presParOf" srcId="{E4B4F7C4-5024-45F0-9FD7-C5068A1AE6C4}" destId="{1A7C3045-2DAF-4A19-82DB-79436B2E4575}" srcOrd="6" destOrd="0" presId="urn:microsoft.com/office/officeart/2016/7/layout/HorizontalActionList"/>
    <dgm:cxn modelId="{13555CA3-20BE-41F8-BD09-0BA8CEE1C702}" type="presParOf" srcId="{1A7C3045-2DAF-4A19-82DB-79436B2E4575}" destId="{4132ECB1-6BEF-4935-AFA3-B2EAA48FDE7E}" srcOrd="0" destOrd="0" presId="urn:microsoft.com/office/officeart/2016/7/layout/HorizontalActionList"/>
    <dgm:cxn modelId="{0848E8B2-6BD5-4CB6-B7E0-F8F1B1F78E2F}" type="presParOf" srcId="{1A7C3045-2DAF-4A19-82DB-79436B2E4575}" destId="{C42A8BDE-B838-475D-AFDE-17B60D744AB6}" srcOrd="1" destOrd="0" presId="urn:microsoft.com/office/officeart/2016/7/layout/HorizontalActionList"/>
    <dgm:cxn modelId="{FD5AD2F1-E5D1-4359-99EB-D3225676DF7F}" type="presParOf" srcId="{E4B4F7C4-5024-45F0-9FD7-C5068A1AE6C4}" destId="{D0DC94A3-770A-4810-A89A-7DB7918862F6}" srcOrd="7" destOrd="0" presId="urn:microsoft.com/office/officeart/2016/7/layout/HorizontalActionList"/>
    <dgm:cxn modelId="{2608DA2F-9259-4A20-98D1-9A5F5780B66F}" type="presParOf" srcId="{E4B4F7C4-5024-45F0-9FD7-C5068A1AE6C4}" destId="{647B2244-AC3A-441A-A6FB-6136FA04F429}" srcOrd="8" destOrd="0" presId="urn:microsoft.com/office/officeart/2016/7/layout/HorizontalActionList"/>
    <dgm:cxn modelId="{F55613FD-292F-4CCF-A44A-E9FC24D70E0E}" type="presParOf" srcId="{647B2244-AC3A-441A-A6FB-6136FA04F429}" destId="{59606EB9-9F10-4D12-A33F-A242FDCC0D0F}" srcOrd="0" destOrd="0" presId="urn:microsoft.com/office/officeart/2016/7/layout/HorizontalActionList"/>
    <dgm:cxn modelId="{7B4FE576-C66F-4D92-B6AC-DA1D068316E4}" type="presParOf" srcId="{647B2244-AC3A-441A-A6FB-6136FA04F429}" destId="{C8429E68-36DD-4F6A-A2F4-7CCDADCEFAD1}" srcOrd="1" destOrd="0" presId="urn:microsoft.com/office/officeart/2016/7/layout/HorizontalAc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D7220-3F85-45D2-BED6-5BBFBC23EAE3}">
      <dsp:nvSpPr>
        <dsp:cNvPr id="0" name=""/>
        <dsp:cNvSpPr/>
      </dsp:nvSpPr>
      <dsp:spPr>
        <a:xfrm>
          <a:off x="11410" y="699641"/>
          <a:ext cx="1934219" cy="580265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noProof="0" dirty="0">
              <a:latin typeface="Avenir Next LT Pro" panose="020B0504020202020204" pitchFamily="34" charset="77"/>
            </a:rPr>
            <a:t>PLANNING</a:t>
          </a:r>
        </a:p>
      </dsp:txBody>
      <dsp:txXfrm>
        <a:off x="11410" y="699641"/>
        <a:ext cx="1934219" cy="580265"/>
      </dsp:txXfrm>
    </dsp:sp>
    <dsp:sp modelId="{22359DD7-1BFB-4900-BAE6-6084F2F57988}">
      <dsp:nvSpPr>
        <dsp:cNvPr id="0" name=""/>
        <dsp:cNvSpPr/>
      </dsp:nvSpPr>
      <dsp:spPr>
        <a:xfrm>
          <a:off x="11410" y="1434580"/>
          <a:ext cx="1934219" cy="3426043"/>
        </a:xfrm>
        <a:prstGeom prst="rect">
          <a:avLst/>
        </a:prstGeom>
        <a:solidFill>
          <a:schemeClr val="accent1">
            <a:lumMod val="60000"/>
            <a:lumOff val="40000"/>
            <a:alpha val="63879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rtlCol="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noProof="0" dirty="0" err="1"/>
            <a:t>Plannen</a:t>
          </a:r>
          <a:r>
            <a:rPr lang="en-GB" sz="1700" b="1" kern="1200" noProof="0" dirty="0"/>
            <a:t> hoe we de website </a:t>
          </a:r>
          <a:r>
            <a:rPr lang="en-GB" sz="1700" b="1" kern="1200" noProof="0" dirty="0" err="1"/>
            <a:t>willen</a:t>
          </a:r>
          <a:r>
            <a:rPr lang="en-GB" sz="1700" b="1" kern="1200" noProof="0" dirty="0"/>
            <a:t> </a:t>
          </a:r>
          <a:r>
            <a:rPr lang="en-GB" sz="1700" b="1" kern="1200" noProof="0" dirty="0" err="1"/>
            <a:t>hebben</a:t>
          </a:r>
          <a:r>
            <a:rPr lang="en-GB" sz="1700" b="1" kern="1200" noProof="0" dirty="0"/>
            <a:t> </a:t>
          </a:r>
        </a:p>
      </dsp:txBody>
      <dsp:txXfrm>
        <a:off x="11410" y="1434580"/>
        <a:ext cx="1934219" cy="3426043"/>
      </dsp:txXfrm>
    </dsp:sp>
    <dsp:sp modelId="{C4F84DEA-2002-4D32-8E80-70EEE05E345A}">
      <dsp:nvSpPr>
        <dsp:cNvPr id="0" name=""/>
        <dsp:cNvSpPr/>
      </dsp:nvSpPr>
      <dsp:spPr>
        <a:xfrm>
          <a:off x="2053419" y="698584"/>
          <a:ext cx="1934219" cy="580265"/>
        </a:xfrm>
        <a:prstGeom prst="rect">
          <a:avLst/>
        </a:prstGeom>
        <a:solidFill>
          <a:schemeClr val="accent1">
            <a:lumMod val="75000"/>
            <a:alpha val="87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noProof="0" dirty="0">
              <a:latin typeface="Avenir Next LT Pro" panose="020B0504020202020204" pitchFamily="34" charset="77"/>
            </a:rPr>
            <a:t>IDEE</a:t>
          </a:r>
        </a:p>
      </dsp:txBody>
      <dsp:txXfrm>
        <a:off x="2053419" y="698584"/>
        <a:ext cx="1934219" cy="580265"/>
      </dsp:txXfrm>
    </dsp:sp>
    <dsp:sp modelId="{4FEB85EB-D046-4CDB-8A62-BBCE260C4490}">
      <dsp:nvSpPr>
        <dsp:cNvPr id="0" name=""/>
        <dsp:cNvSpPr/>
      </dsp:nvSpPr>
      <dsp:spPr>
        <a:xfrm>
          <a:off x="2042142" y="1430352"/>
          <a:ext cx="1934219" cy="3430271"/>
        </a:xfrm>
        <a:prstGeom prst="rect">
          <a:avLst/>
        </a:prstGeom>
        <a:solidFill>
          <a:schemeClr val="accent1">
            <a:lumMod val="40000"/>
            <a:lumOff val="60000"/>
            <a:alpha val="45201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rtlCol="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i="0" kern="1200" noProof="0" dirty="0">
              <a:latin typeface="Avenir Next LT Pro" panose="020B0504020202020204" pitchFamily="34" charset="77"/>
            </a:rPr>
            <a:t>Website waar je makkelijk een muur kan creëren 
</a:t>
          </a:r>
          <a:endParaRPr lang="en-GB" sz="1700" b="1" i="0" kern="1200" noProof="0" dirty="0">
            <a:latin typeface="Avenir Next LT Pro" panose="020B0504020202020204" pitchFamily="34" charset="77"/>
          </a:endParaRPr>
        </a:p>
      </dsp:txBody>
      <dsp:txXfrm>
        <a:off x="2042142" y="1430352"/>
        <a:ext cx="1934219" cy="3430271"/>
      </dsp:txXfrm>
    </dsp:sp>
    <dsp:sp modelId="{49B7F8FA-D256-41EF-9327-52A3551D9A60}">
      <dsp:nvSpPr>
        <dsp:cNvPr id="0" name=""/>
        <dsp:cNvSpPr/>
      </dsp:nvSpPr>
      <dsp:spPr>
        <a:xfrm>
          <a:off x="4095427" y="698584"/>
          <a:ext cx="1934219" cy="580265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noProof="0" dirty="0">
              <a:latin typeface="Avenir Next LT Pro" panose="020B0504020202020204" pitchFamily="34" charset="77"/>
            </a:rPr>
            <a:t>DESIGN</a:t>
          </a:r>
        </a:p>
      </dsp:txBody>
      <dsp:txXfrm>
        <a:off x="4095427" y="698584"/>
        <a:ext cx="1934219" cy="580265"/>
      </dsp:txXfrm>
    </dsp:sp>
    <dsp:sp modelId="{6B5FE59C-B471-448A-AA7A-B526DCC4D4CA}">
      <dsp:nvSpPr>
        <dsp:cNvPr id="0" name=""/>
        <dsp:cNvSpPr/>
      </dsp:nvSpPr>
      <dsp:spPr>
        <a:xfrm>
          <a:off x="4093474" y="1430352"/>
          <a:ext cx="1934219" cy="3430271"/>
        </a:xfrm>
        <a:prstGeom prst="rect">
          <a:avLst/>
        </a:prstGeom>
        <a:solidFill>
          <a:schemeClr val="accent1">
            <a:lumMod val="20000"/>
            <a:lumOff val="80000"/>
            <a:alpha val="44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rtlCol="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i="0" kern="1200" noProof="0" dirty="0">
              <a:latin typeface="Avenir Next LT Pro" panose="020B0504020202020204" pitchFamily="34" charset="77"/>
            </a:rPr>
            <a:t>De website van Dijkstra Draisma </a:t>
          </a:r>
          <a:r>
            <a:rPr lang="en-GB" sz="1700" b="1" i="0" kern="1200" noProof="0" dirty="0" err="1">
              <a:latin typeface="Avenir Next LT Pro" panose="020B0504020202020204" pitchFamily="34" charset="77"/>
            </a:rPr>
            <a:t>overgenomen</a:t>
          </a:r>
          <a:r>
            <a:rPr lang="en-GB" sz="1700" b="1" i="0" kern="1200" noProof="0" dirty="0">
              <a:latin typeface="Avenir Next LT Pro" panose="020B0504020202020204" pitchFamily="34" charset="77"/>
            </a:rPr>
            <a:t> </a:t>
          </a:r>
          <a:r>
            <a:rPr lang="en-GB" sz="1700" b="1" i="0" kern="1200" noProof="0" dirty="0" err="1">
              <a:latin typeface="Avenir Next LT Pro" panose="020B0504020202020204" pitchFamily="34" charset="77"/>
            </a:rPr>
            <a:t>voor</a:t>
          </a:r>
          <a:r>
            <a:rPr lang="en-GB" sz="1700" b="1" i="0" kern="1200" noProof="0" dirty="0">
              <a:latin typeface="Avenir Next LT Pro" panose="020B0504020202020204" pitchFamily="34" charset="77"/>
            </a:rPr>
            <a:t> de layout</a:t>
          </a:r>
        </a:p>
      </dsp:txBody>
      <dsp:txXfrm>
        <a:off x="4093474" y="1430352"/>
        <a:ext cx="1934219" cy="3430271"/>
      </dsp:txXfrm>
    </dsp:sp>
    <dsp:sp modelId="{4132ECB1-6BEF-4935-AFA3-B2EAA48FDE7E}">
      <dsp:nvSpPr>
        <dsp:cNvPr id="0" name=""/>
        <dsp:cNvSpPr/>
      </dsp:nvSpPr>
      <dsp:spPr>
        <a:xfrm>
          <a:off x="6137436" y="698584"/>
          <a:ext cx="1934219" cy="580265"/>
        </a:xfrm>
        <a:prstGeom prst="rect">
          <a:avLst/>
        </a:prstGeom>
        <a:solidFill>
          <a:schemeClr val="accent1">
            <a:lumMod val="75000"/>
            <a:alpha val="87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0" i="0" kern="1200" noProof="0" dirty="0">
              <a:latin typeface="Avenir Next LT Pro" panose="020B0504020202020204" pitchFamily="34" charset="77"/>
            </a:rPr>
            <a:t>STRATEGIE</a:t>
          </a:r>
          <a:endParaRPr lang="en-GB" sz="2000" b="0" i="0" kern="1200" noProof="0" dirty="0">
            <a:latin typeface="Avenir Next LT Pro" panose="020B0504020202020204" pitchFamily="34" charset="77"/>
          </a:endParaRPr>
        </a:p>
      </dsp:txBody>
      <dsp:txXfrm>
        <a:off x="6137436" y="698584"/>
        <a:ext cx="1934219" cy="580265"/>
      </dsp:txXfrm>
    </dsp:sp>
    <dsp:sp modelId="{C42A8BDE-B838-475D-AFDE-17B60D744AB6}">
      <dsp:nvSpPr>
        <dsp:cNvPr id="0" name=""/>
        <dsp:cNvSpPr/>
      </dsp:nvSpPr>
      <dsp:spPr>
        <a:xfrm>
          <a:off x="6137436" y="1430352"/>
          <a:ext cx="1934219" cy="3430271"/>
        </a:xfrm>
        <a:prstGeom prst="rect">
          <a:avLst/>
        </a:prstGeom>
        <a:solidFill>
          <a:schemeClr val="accent1">
            <a:lumMod val="40000"/>
            <a:lumOff val="60000"/>
            <a:alpha val="4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58" tIns="191058" rIns="191058" bIns="191058" numCol="1" spcCol="1270" rtlCol="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i="0" kern="1200" noProof="0" dirty="0" err="1">
              <a:latin typeface="Avenir Next LT Pro" panose="020B0504020202020204" pitchFamily="34" charset="77"/>
            </a:rPr>
            <a:t>Samnewerken</a:t>
          </a:r>
          <a:r>
            <a:rPr lang="en-GB" sz="1700" b="1" i="0" kern="1200" baseline="0" noProof="0" dirty="0">
              <a:latin typeface="Avenir Next LT Pro" panose="020B0504020202020204" pitchFamily="34" charset="77"/>
            </a:rPr>
            <a:t> om in </a:t>
          </a:r>
          <a:r>
            <a:rPr lang="en-GB" sz="1700" b="1" i="0" kern="1200" baseline="0" noProof="0" dirty="0" err="1">
              <a:latin typeface="Avenir Next LT Pro" panose="020B0504020202020204" pitchFamily="34" charset="77"/>
            </a:rPr>
            <a:t>een</a:t>
          </a:r>
          <a:r>
            <a:rPr lang="en-GB" sz="1700" b="1" i="0" kern="1200" baseline="0" noProof="0" dirty="0">
              <a:latin typeface="Avenir Next LT Pro" panose="020B0504020202020204" pitchFamily="34" charset="77"/>
            </a:rPr>
            <a:t> Waterval </a:t>
          </a:r>
          <a:r>
            <a:rPr lang="en-GB" sz="1700" b="1" i="0" kern="1200" baseline="0" noProof="0" dirty="0" err="1">
              <a:latin typeface="Avenir Next LT Pro" panose="020B0504020202020204" pitchFamily="34" charset="77"/>
            </a:rPr>
            <a:t>methode</a:t>
          </a:r>
          <a:r>
            <a:rPr lang="en-GB" sz="1700" b="1" i="0" kern="1200" baseline="0" noProof="0" dirty="0">
              <a:latin typeface="Avenir Next LT Pro" panose="020B0504020202020204" pitchFamily="34" charset="77"/>
            </a:rPr>
            <a:t>  </a:t>
          </a:r>
          <a:r>
            <a:rPr lang="en-GB" sz="1700" b="1" i="0" kern="1200" baseline="0" noProof="0" dirty="0" err="1">
              <a:latin typeface="Avenir Next LT Pro" panose="020B0504020202020204" pitchFamily="34" charset="77"/>
            </a:rPr>
            <a:t>een</a:t>
          </a:r>
          <a:r>
            <a:rPr lang="en-GB" sz="1700" b="1" i="0" kern="1200" baseline="0" noProof="0" dirty="0">
              <a:latin typeface="Avenir Next LT Pro" panose="020B0504020202020204" pitchFamily="34" charset="77"/>
            </a:rPr>
            <a:t> product </a:t>
          </a:r>
          <a:r>
            <a:rPr lang="en-GB" sz="1700" b="1" i="0" kern="1200" baseline="0" noProof="0" dirty="0" err="1">
              <a:latin typeface="Avenir Next LT Pro" panose="020B0504020202020204" pitchFamily="34" charset="77"/>
            </a:rPr>
            <a:t>te</a:t>
          </a:r>
          <a:r>
            <a:rPr lang="en-GB" sz="1700" b="1" i="0" kern="1200" baseline="0" noProof="0" dirty="0">
              <a:latin typeface="Avenir Next LT Pro" panose="020B0504020202020204" pitchFamily="34" charset="77"/>
            </a:rPr>
            <a:t> </a:t>
          </a:r>
          <a:r>
            <a:rPr lang="en-GB" sz="1700" b="1" i="0" kern="1200" baseline="0" noProof="0" dirty="0" err="1">
              <a:latin typeface="Avenir Next LT Pro" panose="020B0504020202020204" pitchFamily="34" charset="77"/>
            </a:rPr>
            <a:t>maken</a:t>
          </a:r>
          <a:endParaRPr lang="en-GB" sz="1700" b="1" i="0" kern="1200" noProof="0" dirty="0">
            <a:latin typeface="Avenir Next LT Pro" panose="020B0504020202020204" pitchFamily="34" charset="77"/>
          </a:endParaRPr>
        </a:p>
      </dsp:txBody>
      <dsp:txXfrm>
        <a:off x="6137436" y="1430352"/>
        <a:ext cx="1934219" cy="3430271"/>
      </dsp:txXfrm>
    </dsp:sp>
    <dsp:sp modelId="{59606EB9-9F10-4D12-A33F-A242FDCC0D0F}">
      <dsp:nvSpPr>
        <dsp:cNvPr id="0" name=""/>
        <dsp:cNvSpPr/>
      </dsp:nvSpPr>
      <dsp:spPr>
        <a:xfrm>
          <a:off x="8179444" y="698584"/>
          <a:ext cx="1934219" cy="580265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846" tIns="152846" rIns="152846" bIns="152846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noProof="0" dirty="0">
              <a:latin typeface="Avenir Next LT Pro" panose="020B0504020202020204" pitchFamily="34" charset="77"/>
            </a:rPr>
            <a:t>EIND</a:t>
          </a:r>
        </a:p>
      </dsp:txBody>
      <dsp:txXfrm>
        <a:off x="8179444" y="698584"/>
        <a:ext cx="1934219" cy="580265"/>
      </dsp:txXfrm>
    </dsp:sp>
    <dsp:sp modelId="{C8429E68-36DD-4F6A-A2F4-7CCDADCEFAD1}">
      <dsp:nvSpPr>
        <dsp:cNvPr id="0" name=""/>
        <dsp:cNvSpPr/>
      </dsp:nvSpPr>
      <dsp:spPr>
        <a:xfrm>
          <a:off x="8179444" y="1430352"/>
          <a:ext cx="1934219" cy="3430271"/>
        </a:xfrm>
        <a:prstGeom prst="rect">
          <a:avLst/>
        </a:prstGeom>
        <a:solidFill>
          <a:schemeClr val="accent1">
            <a:lumMod val="60000"/>
            <a:lumOff val="40000"/>
            <a:alpha val="68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rtlCol="0" anchor="t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i="0" kern="1200" noProof="0" dirty="0" err="1">
              <a:latin typeface="Avenir Next LT Pro" panose="020B0504020202020204" pitchFamily="34" charset="77"/>
            </a:rPr>
            <a:t>Een</a:t>
          </a:r>
          <a:r>
            <a:rPr lang="en-GB" sz="1700" b="1" i="0" kern="1200" noProof="0" dirty="0">
              <a:latin typeface="Avenir Next LT Pro" panose="020B0504020202020204" pitchFamily="34" charset="77"/>
            </a:rPr>
            <a:t> website </a:t>
          </a:r>
          <a:r>
            <a:rPr lang="en-GB" sz="1700" b="1" i="0" kern="1200" noProof="0" dirty="0" err="1">
              <a:latin typeface="Avenir Next LT Pro" panose="020B0504020202020204" pitchFamily="34" charset="77"/>
            </a:rPr>
            <a:t>waar</a:t>
          </a:r>
          <a:r>
            <a:rPr lang="en-GB" sz="1700" b="1" i="0" kern="1200" noProof="0" dirty="0">
              <a:latin typeface="Avenir Next LT Pro" panose="020B0504020202020204" pitchFamily="34" charset="77"/>
            </a:rPr>
            <a:t> je </a:t>
          </a:r>
          <a:r>
            <a:rPr lang="en-GB" sz="1700" b="1" i="0" kern="1200" noProof="0" dirty="0" err="1">
              <a:latin typeface="Avenir Next LT Pro" panose="020B0504020202020204" pitchFamily="34" charset="77"/>
            </a:rPr>
            <a:t>een</a:t>
          </a:r>
          <a:r>
            <a:rPr lang="en-GB" sz="1700" b="1" i="0" kern="1200" noProof="0" dirty="0">
              <a:latin typeface="Avenir Next LT Pro" panose="020B0504020202020204" pitchFamily="34" charset="77"/>
            </a:rPr>
            <a:t> </a:t>
          </a:r>
          <a:r>
            <a:rPr lang="en-GB" sz="1700" b="1" i="0" kern="1200" noProof="0" dirty="0" err="1">
              <a:latin typeface="Avenir Next LT Pro" panose="020B0504020202020204" pitchFamily="34" charset="77"/>
            </a:rPr>
            <a:t>muur</a:t>
          </a:r>
          <a:r>
            <a:rPr lang="en-GB" sz="1700" b="1" i="0" kern="1200" noProof="0" dirty="0">
              <a:latin typeface="Avenir Next LT Pro" panose="020B0504020202020204" pitchFamily="34" charset="77"/>
            </a:rPr>
            <a:t> met </a:t>
          </a:r>
          <a:r>
            <a:rPr lang="en-GB" sz="1700" b="1" i="0" kern="1200" noProof="0" dirty="0" err="1">
              <a:latin typeface="Avenir Next LT Pro" panose="020B0504020202020204" pitchFamily="34" charset="77"/>
            </a:rPr>
            <a:t>deur</a:t>
          </a:r>
          <a:r>
            <a:rPr lang="en-GB" sz="1700" b="1" i="0" kern="1200" noProof="0" dirty="0">
              <a:latin typeface="Avenir Next LT Pro" panose="020B0504020202020204" pitchFamily="34" charset="77"/>
            </a:rPr>
            <a:t> </a:t>
          </a:r>
          <a:r>
            <a:rPr lang="en-GB" sz="1700" b="1" i="0" kern="1200" noProof="0" dirty="0" err="1">
              <a:latin typeface="Avenir Next LT Pro" panose="020B0504020202020204" pitchFamily="34" charset="77"/>
            </a:rPr>
            <a:t>en</a:t>
          </a:r>
          <a:r>
            <a:rPr lang="en-GB" sz="1700" b="1" i="0" kern="1200" noProof="0" dirty="0">
              <a:latin typeface="Avenir Next LT Pro" panose="020B0504020202020204" pitchFamily="34" charset="77"/>
            </a:rPr>
            <a:t> </a:t>
          </a:r>
          <a:r>
            <a:rPr lang="en-GB" sz="1700" b="1" i="0" kern="1200" noProof="0" dirty="0" err="1">
              <a:latin typeface="Avenir Next LT Pro" panose="020B0504020202020204" pitchFamily="34" charset="77"/>
            </a:rPr>
            <a:t>raam</a:t>
          </a:r>
          <a:r>
            <a:rPr lang="en-GB" sz="1700" b="1" i="0" kern="1200" noProof="0" dirty="0">
              <a:latin typeface="Avenir Next LT Pro" panose="020B0504020202020204" pitchFamily="34" charset="77"/>
            </a:rPr>
            <a:t> </a:t>
          </a:r>
          <a:r>
            <a:rPr lang="en-GB" sz="1700" b="1" i="0" kern="1200" noProof="0" dirty="0" err="1">
              <a:latin typeface="Avenir Next LT Pro" panose="020B0504020202020204" pitchFamily="34" charset="77"/>
            </a:rPr>
            <a:t>kan</a:t>
          </a:r>
          <a:r>
            <a:rPr lang="en-GB" sz="1700" b="1" i="0" kern="1200" noProof="0" dirty="0">
              <a:latin typeface="Avenir Next LT Pro" panose="020B0504020202020204" pitchFamily="34" charset="77"/>
            </a:rPr>
            <a:t> </a:t>
          </a:r>
          <a:r>
            <a:rPr lang="en-GB" sz="1700" b="1" i="0" kern="1200" noProof="0" dirty="0" err="1">
              <a:latin typeface="Avenir Next LT Pro" panose="020B0504020202020204" pitchFamily="34" charset="77"/>
            </a:rPr>
            <a:t>maken</a:t>
          </a:r>
          <a:r>
            <a:rPr lang="en-GB" sz="1700" b="1" i="0" kern="1200" noProof="0" dirty="0">
              <a:latin typeface="Avenir Next LT Pro" panose="020B0504020202020204" pitchFamily="34" charset="77"/>
            </a:rPr>
            <a:t> </a:t>
          </a:r>
        </a:p>
      </dsp:txBody>
      <dsp:txXfrm>
        <a:off x="8179444" y="1430352"/>
        <a:ext cx="1934219" cy="3430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58B9E520-E069-0742-BD97-ED28BB08EC53}" type="datetimeFigureOut">
              <a:rPr lang="en-GB" smtClean="0"/>
              <a:t>01/02/2023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07B964BE-1CD1-1943-8CAA-B6D417321F15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61F85F30-A497-F84E-BC49-B57AB2B760AA}" type="datetimeFigureOut">
              <a:rPr lang="en-GB" smtClean="0"/>
              <a:t>01/02/2023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8D7D3E5B-4BED-B24C-9674-6B6454D0456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53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8D7D3E5B-4BED-B24C-9674-6B6454D0456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61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297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32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55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447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8D7D3E5B-4BED-B24C-9674-6B6454D0456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7358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8D7D3E5B-4BED-B24C-9674-6B6454D0456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en-GB" sz="2400" cap="all" spc="300" baseline="0"/>
            </a:lvl1pPr>
            <a:lvl2pPr marL="457200" indent="0" algn="ctr">
              <a:buNone/>
              <a:defRPr lang="en-GB" sz="2000"/>
            </a:lvl2pPr>
            <a:lvl3pPr marL="914400" indent="0" algn="ctr">
              <a:buNone/>
              <a:defRPr lang="en-GB" sz="1800"/>
            </a:lvl3pPr>
            <a:lvl4pPr marL="1371600" indent="0" algn="ctr">
              <a:buNone/>
              <a:defRPr lang="en-GB" sz="1600"/>
            </a:lvl4pPr>
            <a:lvl5pPr marL="1828800" indent="0" algn="ctr">
              <a:buNone/>
              <a:defRPr lang="en-GB" sz="1600"/>
            </a:lvl5pPr>
            <a:lvl6pPr marL="2286000" indent="0" algn="ctr">
              <a:buNone/>
              <a:defRPr lang="en-GB" sz="1600"/>
            </a:lvl6pPr>
            <a:lvl7pPr marL="2743200" indent="0" algn="ctr">
              <a:buNone/>
              <a:defRPr lang="en-GB" sz="1600"/>
            </a:lvl7pPr>
            <a:lvl8pPr marL="3200400" indent="0" algn="ctr">
              <a:buNone/>
              <a:defRPr lang="en-GB" sz="1600"/>
            </a:lvl8pPr>
            <a:lvl9pPr marL="3657600" indent="0" algn="ctr">
              <a:buNone/>
              <a:defRPr lang="en-GB" sz="1600"/>
            </a:lvl9pPr>
          </a:lstStyle>
          <a:p>
            <a:pPr rtl="0"/>
            <a:r>
              <a:rPr lang="en-GB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rtlCol="0" anchor="t">
            <a:noAutofit/>
          </a:bodyPr>
          <a:lstStyle>
            <a:lvl1pPr algn="l">
              <a:defRPr lang="en-GB" sz="4500" cap="all" baseline="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en-GB" sz="3600" baseline="0"/>
            </a:lvl1pPr>
          </a:lstStyle>
          <a:p>
            <a:pPr rtl="0"/>
            <a:r>
              <a:rPr lang="en-GB"/>
              <a:t>CLICK TO 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en-GB" sz="3600" cap="all" baseline="0"/>
            </a:lvl1pPr>
          </a:lstStyle>
          <a:p>
            <a:pPr rtl="0"/>
            <a:r>
              <a:rPr lang="en-GB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en-GB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GB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en-GB"/>
              <a:t>Second level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en-GB" dirty="0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en-GB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GB" sz="1400" spc="0" baseline="0" dirty="0"/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en-GB"/>
              <a:t>Second level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en-GB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en-GB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en-GB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en-GB" sz="3600" baseline="0"/>
            </a:lvl1pPr>
          </a:lstStyle>
          <a:p>
            <a:pPr rtl="0"/>
            <a:r>
              <a:rPr lang="en-GB"/>
              <a:t>CLICK TO EDIT MASTER 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en-GB" sz="16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lang="en-GB"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lang="en-GB" sz="2000"/>
            </a:lvl2pPr>
            <a:lvl3pPr marL="914400" indent="0" algn="ctr">
              <a:buNone/>
              <a:defRPr lang="en-GB" sz="1800"/>
            </a:lvl3pPr>
            <a:lvl4pPr marL="1371600" indent="0" algn="ctr">
              <a:buNone/>
              <a:defRPr lang="en-GB" sz="1600"/>
            </a:lvl4pPr>
            <a:lvl5pPr marL="1828800" indent="0" algn="ctr">
              <a:buNone/>
              <a:defRPr lang="en-GB" sz="1600"/>
            </a:lvl5pPr>
            <a:lvl6pPr marL="2286000" indent="0" algn="ctr">
              <a:buNone/>
              <a:defRPr lang="en-GB" sz="1600"/>
            </a:lvl6pPr>
            <a:lvl7pPr marL="2743200" indent="0" algn="ctr">
              <a:buNone/>
              <a:defRPr lang="en-GB" sz="1600"/>
            </a:lvl7pPr>
            <a:lvl8pPr marL="3200400" indent="0" algn="ctr">
              <a:buNone/>
              <a:defRPr lang="en-GB" sz="1600"/>
            </a:lvl8pPr>
            <a:lvl9pPr marL="3657600" indent="0" algn="ctr">
              <a:buNone/>
              <a:defRPr lang="en-GB" sz="1600"/>
            </a:lvl9pPr>
          </a:lstStyle>
          <a:p>
            <a:pPr rtl="0"/>
            <a:r>
              <a:rPr lang="en-GB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5pPr>
            <a:lvl6pPr>
              <a:defRPr lang="en-GB" sz="2000"/>
            </a:lvl6pPr>
            <a:lvl7pPr>
              <a:defRPr lang="en-GB" sz="2000"/>
            </a:lvl7pPr>
            <a:lvl8pPr>
              <a:defRPr lang="en-GB" sz="2000"/>
            </a:lvl8pPr>
            <a:lvl9pPr>
              <a:defRPr lang="en-GB" sz="20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en-GB" sz="16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en-GB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5pPr>
            <a:lvl6pPr>
              <a:defRPr lang="en-GB" sz="2000"/>
            </a:lvl6pPr>
            <a:lvl7pPr>
              <a:defRPr lang="en-GB" sz="2000"/>
            </a:lvl7pPr>
            <a:lvl8pPr>
              <a:defRPr lang="en-GB" sz="2000"/>
            </a:lvl8pPr>
            <a:lvl9pPr>
              <a:defRPr lang="en-GB" sz="20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lang="en-GB" sz="16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en-GB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en-GB" sz="1400" b="0" i="0">
                <a:latin typeface="+mn-lt"/>
              </a:defRPr>
            </a:lvl5pPr>
            <a:lvl6pPr>
              <a:defRPr lang="en-GB" sz="2000"/>
            </a:lvl6pPr>
            <a:lvl7pPr>
              <a:defRPr lang="en-GB" sz="2000"/>
            </a:lvl7pPr>
            <a:lvl8pPr>
              <a:defRPr lang="en-GB" sz="2000"/>
            </a:lvl8pPr>
            <a:lvl9pPr>
              <a:defRPr lang="en-GB" sz="20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en-GB" sz="3600" baseline="0">
                <a:latin typeface="+mj-lt"/>
              </a:defRPr>
            </a:lvl1pPr>
          </a:lstStyle>
          <a:p>
            <a:pPr rtl="0"/>
            <a:r>
              <a:rPr lang="en-GB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en-GB" sz="18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/>
          <a:lstStyle>
            <a:lvl1pPr algn="ctr">
              <a:defRPr lang="en-GB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txBody>
          <a:bodyPr rtlCol="0"/>
          <a:lstStyle>
            <a:lvl1pPr>
              <a:defRPr lang="en-GB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rtlCol="0"/>
          <a:lstStyle>
            <a:lvl1pPr>
              <a:defRPr lang="en-GB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rtlCol="0" anchor="b">
            <a:noAutofit/>
          </a:bodyPr>
          <a:lstStyle>
            <a:lvl1pPr>
              <a:defRPr lang="en-GB" sz="36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lang="en-GB"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rtlCol="0" anchor="b">
            <a:noAutofit/>
          </a:bodyPr>
          <a:lstStyle>
            <a:lvl1pPr>
              <a:defRPr lang="en-GB" sz="3600" cap="all" baseline="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en-GB" sz="2000" cap="all" baseline="0"/>
            </a:lvl1pPr>
            <a:lvl2pPr marL="457200" indent="0">
              <a:buNone/>
              <a:defRPr lang="en-GB"/>
            </a:lvl2pPr>
            <a:lvl3pPr marL="914400" indent="0">
              <a:buNone/>
              <a:defRPr lang="en-GB"/>
            </a:lvl3pPr>
            <a:lvl4pPr marL="1371600" indent="0">
              <a:buNone/>
              <a:defRPr lang="en-GB"/>
            </a:lvl4pPr>
            <a:lvl5pPr marL="1828800" indent="0">
              <a:buNone/>
              <a:defRPr lang="en-GB"/>
            </a:lvl5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rtlCol="0" anchor="t">
            <a:noAutofit/>
          </a:bodyPr>
          <a:lstStyle>
            <a:lvl1pPr>
              <a:defRPr lang="en-GB" sz="36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lang="en-GB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en-GB" sz="1800">
                <a:solidFill>
                  <a:schemeClr val="tx1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3A22C8-6F2C-1CDE-8309-91BEE025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rtlCol="0" anchor="b">
            <a:noAutofit/>
          </a:bodyPr>
          <a:lstStyle>
            <a:lvl1pPr>
              <a:defRPr lang="en-GB" sz="3600" cap="all" baseline="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en-GB" sz="2000" cap="all" spc="0" baseline="0"/>
            </a:lvl1pPr>
            <a:lvl2pPr marL="457200" indent="0" algn="ctr">
              <a:buNone/>
              <a:defRPr lang="en-GB" sz="2000"/>
            </a:lvl2pPr>
            <a:lvl3pPr marL="914400" indent="0" algn="ctr">
              <a:buNone/>
              <a:defRPr lang="en-GB" sz="1800"/>
            </a:lvl3pPr>
            <a:lvl4pPr marL="1371600" indent="0" algn="ctr">
              <a:buNone/>
              <a:defRPr lang="en-GB" sz="1600"/>
            </a:lvl4pPr>
            <a:lvl5pPr marL="1828800" indent="0" algn="ctr">
              <a:buNone/>
              <a:defRPr lang="en-GB" sz="1600"/>
            </a:lvl5pPr>
            <a:lvl6pPr marL="2286000" indent="0" algn="ctr">
              <a:buNone/>
              <a:defRPr lang="en-GB" sz="1600"/>
            </a:lvl6pPr>
            <a:lvl7pPr marL="2743200" indent="0" algn="ctr">
              <a:buNone/>
              <a:defRPr lang="en-GB" sz="1600"/>
            </a:lvl7pPr>
            <a:lvl8pPr marL="3200400" indent="0" algn="ctr">
              <a:buNone/>
              <a:defRPr lang="en-GB" sz="1600"/>
            </a:lvl8pPr>
            <a:lvl9pPr marL="3657600" indent="0" algn="ctr">
              <a:buNone/>
              <a:defRPr lang="en-GB" sz="1600"/>
            </a:lvl9pPr>
          </a:lstStyle>
          <a:p>
            <a:pPr rtl="0"/>
            <a:r>
              <a:rPr lang="en-GB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en-GB" sz="3600" baseline="0"/>
            </a:lvl1pPr>
          </a:lstStyle>
          <a:p>
            <a:pPr rtl="0"/>
            <a:r>
              <a:rPr lang="en-GB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 rtlCol="0">
            <a:noAutofit/>
          </a:bodyPr>
          <a:lstStyle>
            <a:lvl1pPr>
              <a:defRPr lang="en-GB">
                <a:latin typeface="+mn-lt"/>
              </a:defRPr>
            </a:lvl1pPr>
            <a:lvl2pPr>
              <a:defRPr lang="en-GB">
                <a:latin typeface="+mn-lt"/>
              </a:defRPr>
            </a:lvl2pPr>
            <a:lvl3pPr>
              <a:defRPr lang="en-GB">
                <a:latin typeface="+mn-lt"/>
              </a:defRPr>
            </a:lvl3pPr>
            <a:lvl4pPr>
              <a:defRPr lang="en-GB">
                <a:latin typeface="+mn-lt"/>
              </a:defRPr>
            </a:lvl4pPr>
            <a:lvl5pPr>
              <a:defRPr lang="en-GB">
                <a:latin typeface="+mn-lt"/>
              </a:defRPr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 rtlCol="0">
            <a:noAutofit/>
          </a:bodyPr>
          <a:lstStyle>
            <a:lvl1pPr>
              <a:defRPr lang="en-GB" sz="3600" baseline="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 rtlCol="0">
            <a:noAutofit/>
          </a:bodyPr>
          <a:lstStyle>
            <a:lvl1pPr>
              <a:defRPr lang="en-GB">
                <a:latin typeface="+mn-lt"/>
              </a:defRPr>
            </a:lvl1pPr>
            <a:lvl2pPr>
              <a:defRPr lang="en-GB">
                <a:latin typeface="+mn-lt"/>
              </a:defRPr>
            </a:lvl2pPr>
            <a:lvl3pPr>
              <a:defRPr lang="en-GB">
                <a:latin typeface="+mn-lt"/>
              </a:defRPr>
            </a:lvl3pPr>
            <a:lvl4pPr>
              <a:defRPr lang="en-GB">
                <a:latin typeface="+mn-lt"/>
              </a:defRPr>
            </a:lvl4pPr>
            <a:lvl5pPr>
              <a:defRPr lang="en-GB">
                <a:latin typeface="+mn-lt"/>
              </a:defRPr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reeform 5" descr="Man looking up at skyscrapers">
            <a:extLst>
              <a:ext uri="{FF2B5EF4-FFF2-40B4-BE49-F238E27FC236}">
                <a16:creationId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en-GB" sz="2400" b="1">
                <a:latin typeface="+mn-lt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 rtlCol="0">
            <a:noAutofit/>
          </a:bodyPr>
          <a:lstStyle>
            <a:lvl1pPr>
              <a:defRPr lang="en-GB">
                <a:latin typeface="+mn-lt"/>
              </a:defRPr>
            </a:lvl1pPr>
            <a:lvl2pPr>
              <a:defRPr lang="en-GB">
                <a:latin typeface="+mn-lt"/>
              </a:defRPr>
            </a:lvl2pPr>
            <a:lvl3pPr>
              <a:defRPr lang="en-GB">
                <a:latin typeface="+mn-lt"/>
              </a:defRPr>
            </a:lvl3pPr>
            <a:lvl4pPr>
              <a:defRPr lang="en-GB">
                <a:latin typeface="+mn-lt"/>
              </a:defRPr>
            </a:lvl4pPr>
            <a:lvl5pPr>
              <a:defRPr lang="en-GB">
                <a:latin typeface="+mn-lt"/>
              </a:defRPr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lang="en-GB" sz="2400" b="1">
                <a:latin typeface="+mn-lt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 rtlCol="0">
            <a:noAutofit/>
          </a:bodyPr>
          <a:lstStyle>
            <a:lvl1pPr>
              <a:defRPr lang="en-GB">
                <a:latin typeface="+mn-lt"/>
              </a:defRPr>
            </a:lvl1pPr>
            <a:lvl2pPr>
              <a:defRPr lang="en-GB">
                <a:latin typeface="+mn-lt"/>
              </a:defRPr>
            </a:lvl2pPr>
            <a:lvl3pPr>
              <a:defRPr lang="en-GB">
                <a:latin typeface="+mn-lt"/>
              </a:defRPr>
            </a:lvl3pPr>
            <a:lvl4pPr>
              <a:defRPr lang="en-GB">
                <a:latin typeface="+mn-lt"/>
              </a:defRPr>
            </a:lvl4pPr>
            <a:lvl5pPr>
              <a:defRPr lang="en-GB">
                <a:latin typeface="+mn-lt"/>
              </a:defRPr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en-GB" sz="3600" baseline="0"/>
            </a:lvl1pPr>
          </a:lstStyle>
          <a:p>
            <a:pPr rtl="0"/>
            <a:r>
              <a:rPr lang="en-GB"/>
              <a:t>CLICK TO EDIT MASTER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rtlCol="0" anchor="t">
            <a:noAutofit/>
          </a:bodyPr>
          <a:lstStyle>
            <a:lvl1pPr>
              <a:lnSpc>
                <a:spcPct val="100000"/>
              </a:lnSpc>
              <a:defRPr lang="en-GB" sz="3000" b="0" i="0" spc="0" baseline="0">
                <a:latin typeface="+mn-lt"/>
              </a:defRPr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en-GB" sz="1800" b="1" spc="0"/>
            </a:lvl1pPr>
            <a:lvl2pPr marL="457200" indent="0" algn="ctr">
              <a:buNone/>
              <a:defRPr lang="en-GB" sz="2000"/>
            </a:lvl2pPr>
            <a:lvl3pPr marL="914400" indent="0" algn="ctr">
              <a:buNone/>
              <a:defRPr lang="en-GB" sz="1800"/>
            </a:lvl3pPr>
            <a:lvl4pPr marL="1371600" indent="0" algn="ctr">
              <a:buNone/>
              <a:defRPr lang="en-GB" sz="1600"/>
            </a:lvl4pPr>
            <a:lvl5pPr marL="1828800" indent="0" algn="ctr">
              <a:buNone/>
              <a:defRPr lang="en-GB" sz="1600"/>
            </a:lvl5pPr>
            <a:lvl6pPr marL="2286000" indent="0" algn="ctr">
              <a:buNone/>
              <a:defRPr lang="en-GB" sz="1600"/>
            </a:lvl6pPr>
            <a:lvl7pPr marL="2743200" indent="0" algn="ctr">
              <a:buNone/>
              <a:defRPr lang="en-GB" sz="1600"/>
            </a:lvl7pPr>
            <a:lvl8pPr marL="3200400" indent="0" algn="ctr">
              <a:buNone/>
              <a:defRPr lang="en-GB" sz="1600"/>
            </a:lvl8pPr>
            <a:lvl9pPr marL="3657600" indent="0" algn="ctr">
              <a:buNone/>
              <a:defRPr lang="en-GB" sz="1600"/>
            </a:lvl9pPr>
          </a:lstStyle>
          <a:p>
            <a:pPr rtl="0"/>
            <a:r>
              <a:rPr lang="en-GB"/>
              <a:t>Click to edit master subtitle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en-GB" sz="3600" baseline="0"/>
            </a:lvl1pPr>
          </a:lstStyle>
          <a:p>
            <a:pPr rtl="0"/>
            <a:r>
              <a:rPr lang="en-GB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GB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GB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lang="en-GB"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n-GB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GB"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en-GB" smtClean="0"/>
              <a:pPr rtl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3" r:id="rId7"/>
    <p:sldLayoutId id="2147483654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lang="en-GB"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en-GB"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en-GB"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en-GB"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en-GB"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5" Type="http://schemas.openxmlformats.org/officeDocument/2006/relationships/image" Target="../media/image11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68" y="1313284"/>
            <a:ext cx="7414940" cy="3427502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 err="1"/>
              <a:t>Dijstra</a:t>
            </a:r>
            <a:r>
              <a:rPr lang="en-GB" dirty="0"/>
              <a:t> draisma</a:t>
            </a:r>
            <a:br>
              <a:rPr lang="en-GB" dirty="0"/>
            </a:br>
            <a:r>
              <a:rPr lang="en-GB" dirty="0"/>
              <a:t>project: </a:t>
            </a:r>
            <a:r>
              <a:rPr lang="en-GB" dirty="0" err="1"/>
              <a:t>muur</a:t>
            </a:r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Door: </a:t>
            </a:r>
            <a:r>
              <a:rPr lang="en-GB" dirty="0" err="1"/>
              <a:t>bogusz</a:t>
            </a:r>
            <a:r>
              <a:rPr lang="en-GB" dirty="0"/>
              <a:t>, </a:t>
            </a:r>
            <a:r>
              <a:rPr lang="en-GB" dirty="0" err="1"/>
              <a:t>ryan</a:t>
            </a:r>
            <a:r>
              <a:rPr lang="en-GB" dirty="0"/>
              <a:t>, </a:t>
            </a:r>
            <a:r>
              <a:rPr lang="en-GB" dirty="0" err="1"/>
              <a:t>kylian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owen</a:t>
            </a:r>
          </a:p>
        </p:txBody>
      </p:sp>
      <p:pic>
        <p:nvPicPr>
          <p:cNvPr id="2" name="Picture 2" descr="Bouwgroep Dijkstra Draisma | LinkedIn">
            <a:extLst>
              <a:ext uri="{FF2B5EF4-FFF2-40B4-BE49-F238E27FC236}">
                <a16:creationId xmlns:a16="http://schemas.microsoft.com/office/drawing/2014/main" id="{24354C96-09D8-9BF9-CB88-8D30298C1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21" y="2980541"/>
            <a:ext cx="2564175" cy="25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 err="1"/>
              <a:t>inhoud</a:t>
            </a:r>
            <a:endParaRPr lang="en-GB" dirty="0"/>
          </a:p>
        </p:txBody>
      </p:sp>
      <p:pic>
        <p:nvPicPr>
          <p:cNvPr id="9" name="Picture Placeholder 11" descr="Close-up of skyscrapers">
            <a:extLst>
              <a:ext uri="{FF2B5EF4-FFF2-40B4-BE49-F238E27FC236}">
                <a16:creationId xmlns:a16="http://schemas.microsoft.com/office/drawing/2014/main" id="{F1C48F23-8E0F-4719-8886-4A20421AAB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6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blipFill dpi="0" rotWithShape="1"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4"/>
            </a:stretch>
          </a:blipFill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introductie </a:t>
            </a:r>
          </a:p>
          <a:p>
            <a:pPr rtl="0"/>
            <a:r>
              <a:rPr lang="en-GB" dirty="0"/>
              <a:t>De doelen</a:t>
            </a:r>
          </a:p>
          <a:p>
            <a:pPr rtl="0"/>
            <a:r>
              <a:rPr lang="nl-NL" dirty="0"/>
              <a:t>tijdlijn</a:t>
            </a:r>
          </a:p>
          <a:p>
            <a:pPr rtl="0"/>
            <a:r>
              <a:rPr lang="en-GB" dirty="0"/>
              <a:t>reflectie</a:t>
            </a:r>
          </a:p>
          <a:p>
            <a:pPr rtl="0"/>
            <a:endParaRPr lang="en-GB" dirty="0"/>
          </a:p>
          <a:p>
            <a:pPr rtl="0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15BEAD-012C-AF1F-9EBB-243A511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107" y="638594"/>
            <a:ext cx="2743200" cy="1336433"/>
          </a:xfrm>
          <a:prstGeom prst="rect">
            <a:avLst/>
          </a:prstGeom>
          <a:solidFill>
            <a:schemeClr val="accent1">
              <a:alpha val="8784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78531-1E9F-3E5A-7A85-E9CA9A5C7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072" y="2918445"/>
            <a:ext cx="251791" cy="2071501"/>
          </a:xfrm>
          <a:prstGeom prst="rect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3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>
                <a:solidFill>
                  <a:schemeClr val="bg1"/>
                </a:solidFill>
              </a:rPr>
              <a:t>INTRO</a:t>
            </a:r>
          </a:p>
        </p:txBody>
      </p:sp>
      <p:pic>
        <p:nvPicPr>
          <p:cNvPr id="15" name="Picture Placeholder 14" descr="White modern architecture">
            <a:extLst>
              <a:ext uri="{FF2B5EF4-FFF2-40B4-BE49-F238E27FC236}">
                <a16:creationId xmlns:a16="http://schemas.microsoft.com/office/drawing/2014/main" id="{6D77A1A7-7876-7DF9-AF3A-C47588011C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r>
              <a:rPr lang="nl-NL" dirty="0"/>
              <a:t>We hebben een  project die we hebben gekregen door het bedrijf Dijkstra Draisma. Wij moesten een website maken waar je een muur design makkelijk kan creëren.
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Dijkstra draisma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De doelen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E8B56C7-C38F-E96E-3C19-8ACF8AF9E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3445" y="3469262"/>
            <a:ext cx="6034216" cy="2658976"/>
          </a:xfrm>
        </p:spPr>
        <p:txBody>
          <a:bodyPr rtlCol="0"/>
          <a:lstStyle>
            <a:defPPr>
              <a:defRPr lang="en-GB"/>
            </a:defPPr>
          </a:lstStyle>
          <a:p>
            <a:pPr marL="285750" indent="-285750">
              <a:buFontTx/>
              <a:buChar char="-"/>
            </a:pPr>
            <a:r>
              <a:rPr lang="nl-NL" sz="1800" dirty="0"/>
              <a:t>Makkelijker muren kunnen maken</a:t>
            </a:r>
          </a:p>
          <a:p>
            <a:pPr marL="285750" indent="-285750">
              <a:buFontTx/>
              <a:buChar char="-"/>
            </a:pPr>
            <a:r>
              <a:rPr lang="nl-NL" sz="1800" dirty="0"/>
              <a:t>Makkelijker </a:t>
            </a:r>
            <a:r>
              <a:rPr lang="nl-NL" sz="1800" dirty="0" err="1"/>
              <a:t>visual</a:t>
            </a:r>
            <a:r>
              <a:rPr lang="nl-NL" sz="1800" dirty="0"/>
              <a:t> muur creëren </a:t>
            </a:r>
          </a:p>
          <a:p>
            <a:pPr marL="285750" indent="-285750">
              <a:buFontTx/>
              <a:buChar char="-"/>
            </a:pPr>
            <a:r>
              <a:rPr lang="nl-NL" sz="1800" dirty="0"/>
              <a:t> duurzaam een huis maken</a:t>
            </a:r>
            <a:endParaRPr lang="en-GB" sz="18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0E13AC-B5E7-B132-0EB7-541E53B3DA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Dijkstra draisma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615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 descr="Timeline Placeholder ">
            <a:extLst>
              <a:ext uri="{FF2B5EF4-FFF2-40B4-BE49-F238E27FC236}">
                <a16:creationId xmlns:a16="http://schemas.microsoft.com/office/drawing/2014/main" id="{19F9EF88-EB9B-04DD-91EC-4006E9AC3D8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8478115"/>
              </p:ext>
            </p:extLst>
          </p:nvPr>
        </p:nvGraphicFramePr>
        <p:xfrm>
          <a:off x="850900" y="1319514"/>
          <a:ext cx="10125075" cy="486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84B4FB8-6256-4F44-F50B-954ED8BB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nl-NL" dirty="0"/>
              <a:t>PLAN voor website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1FD97-ECA8-A83C-7727-187711310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Dijkstra draisma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F19C2-AF93-9D25-71CF-17F90A8DA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17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EA43EF1-009B-DB7B-7D0C-2867BEE9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 err="1"/>
              <a:t>Aandachts</a:t>
            </a:r>
            <a:r>
              <a:rPr lang="en-GB" dirty="0"/>
              <a:t> </a:t>
            </a:r>
            <a:r>
              <a:rPr lang="en-GB" dirty="0" err="1"/>
              <a:t>punten</a:t>
            </a:r>
            <a:endParaRPr lang="en-GB" dirty="0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8B0290DE-3F6E-5FEE-C40F-C7B3E29C3A7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Het plan </a:t>
            </a:r>
            <a:r>
              <a:rPr lang="en-GB" dirty="0" err="1"/>
              <a:t>volgen</a:t>
            </a:r>
            <a:endParaRPr lang="en-GB" dirty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9C9924F1-3753-74B2-DDD5-B5340BB78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 rtlCol="0"/>
          <a:lstStyle>
            <a:defPPr>
              <a:defRPr lang="en-GB"/>
            </a:defPPr>
          </a:lstStyle>
          <a:p>
            <a:r>
              <a:rPr lang="nl-NL" dirty="0"/>
              <a:t>Aan onze </a:t>
            </a:r>
            <a:r>
              <a:rPr lang="nl-NL" dirty="0" err="1"/>
              <a:t>opdrachtren</a:t>
            </a:r>
            <a:r>
              <a:rPr lang="nl-NL" dirty="0"/>
              <a:t> houden die we verdeelt hebben </a:t>
            </a:r>
          </a:p>
          <a:p>
            <a:r>
              <a:rPr lang="en-GB" dirty="0" err="1"/>
              <a:t>Aan</a:t>
            </a:r>
            <a:r>
              <a:rPr lang="en-GB" dirty="0"/>
              <a:t> de deadlines </a:t>
            </a:r>
            <a:r>
              <a:rPr lang="en-GB" dirty="0" err="1"/>
              <a:t>houden</a:t>
            </a:r>
            <a:r>
              <a:rPr lang="en-GB" dirty="0"/>
              <a:t> die we </a:t>
            </a:r>
            <a:r>
              <a:rPr lang="en-GB" dirty="0" err="1"/>
              <a:t>hebben</a:t>
            </a:r>
            <a:r>
              <a:rPr lang="en-GB" dirty="0"/>
              <a:t> </a:t>
            </a:r>
            <a:r>
              <a:rPr lang="en-GB" dirty="0" err="1"/>
              <a:t>gekregen</a:t>
            </a:r>
            <a:endParaRPr lang="en-GB" dirty="0"/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D9B5BCF7-83AF-F5C9-0423-147C64DDC51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 err="1"/>
              <a:t>samenwerking</a:t>
            </a:r>
            <a:endParaRPr lang="en-GB" dirty="0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94CC2695-FBEB-3190-E800-570E546F9F9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 err="1"/>
              <a:t>Goed</a:t>
            </a:r>
            <a:r>
              <a:rPr lang="en-GB" dirty="0"/>
              <a:t> </a:t>
            </a:r>
            <a:r>
              <a:rPr lang="en-GB" dirty="0" err="1"/>
              <a:t>blijven</a:t>
            </a:r>
            <a:r>
              <a:rPr lang="en-GB" dirty="0"/>
              <a:t> </a:t>
            </a:r>
            <a:r>
              <a:rPr lang="en-GB" dirty="0" err="1"/>
              <a:t>communiceren</a:t>
            </a:r>
            <a:r>
              <a:rPr lang="en-GB" dirty="0"/>
              <a:t> </a:t>
            </a:r>
          </a:p>
          <a:p>
            <a:pPr rtl="0"/>
            <a:r>
              <a:rPr lang="en-GB" dirty="0" err="1"/>
              <a:t>Eerlijke</a:t>
            </a:r>
            <a:r>
              <a:rPr lang="en-GB" dirty="0"/>
              <a:t> taken </a:t>
            </a:r>
            <a:r>
              <a:rPr lang="en-GB" dirty="0" err="1"/>
              <a:t>verdeling</a:t>
            </a:r>
            <a:endParaRPr lang="en-GB" dirty="0"/>
          </a:p>
        </p:txBody>
      </p:sp>
      <p:pic>
        <p:nvPicPr>
          <p:cNvPr id="70" name="Picture Placeholder 31" descr="Large walking intersection with one lone person">
            <a:extLst>
              <a:ext uri="{FF2B5EF4-FFF2-40B4-BE49-F238E27FC236}">
                <a16:creationId xmlns:a16="http://schemas.microsoft.com/office/drawing/2014/main" id="{D1FC6153-A37A-EC14-7EEA-7335A559F9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4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68" name="Picture Placeholder 11" descr="Close-up of skyscrapers">
            <a:extLst>
              <a:ext uri="{FF2B5EF4-FFF2-40B4-BE49-F238E27FC236}">
                <a16:creationId xmlns:a16="http://schemas.microsoft.com/office/drawing/2014/main" id="{A0327B68-D192-4EDA-F3AE-366C54CED4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6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blipFill dpi="0" rotWithShape="1"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4"/>
            </a:stretch>
          </a:blipFill>
        </p:spPr>
      </p:pic>
      <p:pic>
        <p:nvPicPr>
          <p:cNvPr id="69" name="Picture Placeholder 8" descr="Curved skyscraper against the blue sky">
            <a:extLst>
              <a:ext uri="{FF2B5EF4-FFF2-40B4-BE49-F238E27FC236}">
                <a16:creationId xmlns:a16="http://schemas.microsoft.com/office/drawing/2014/main" id="{EB131536-3790-0769-3F4B-54C44B98F3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978E9DBF-D6A0-80E9-5F4C-B1782C5CD470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Dijkstra draisma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B6B0F1EA-6238-43CB-79BF-1872F34BB86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B7B0AB-7E6D-621B-43E7-5825A644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reflectie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F915-9766-1FC8-98BD-D9AE3D5B2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Verbeterpunten </a:t>
            </a:r>
          </a:p>
          <a:p>
            <a:pPr rtl="0"/>
            <a:r>
              <a:rPr lang="en-GB" dirty="0" err="1"/>
              <a:t>Beter</a:t>
            </a:r>
            <a:r>
              <a:rPr lang="en-GB" dirty="0"/>
              <a:t> </a:t>
            </a:r>
            <a:r>
              <a:rPr lang="en-GB" dirty="0" err="1"/>
              <a:t>tijd</a:t>
            </a:r>
            <a:r>
              <a:rPr lang="en-GB" dirty="0"/>
              <a:t> </a:t>
            </a:r>
            <a:r>
              <a:rPr lang="en-GB" dirty="0" err="1"/>
              <a:t>mangement</a:t>
            </a:r>
            <a:endParaRPr lang="en-GB" dirty="0"/>
          </a:p>
          <a:p>
            <a:pPr rtl="0"/>
            <a:r>
              <a:rPr lang="en-GB" dirty="0" err="1"/>
              <a:t>Onze</a:t>
            </a:r>
            <a:r>
              <a:rPr lang="en-GB" dirty="0"/>
              <a:t> </a:t>
            </a:r>
            <a:r>
              <a:rPr lang="en-GB" dirty="0" err="1"/>
              <a:t>mening</a:t>
            </a:r>
            <a:endParaRPr lang="en-GB" dirty="0"/>
          </a:p>
          <a:p>
            <a:pPr rtl="0"/>
            <a:r>
              <a:rPr lang="en-GB" dirty="0" err="1"/>
              <a:t>Samenwerking</a:t>
            </a:r>
            <a:r>
              <a:rPr lang="en-GB" dirty="0"/>
              <a:t> </a:t>
            </a:r>
          </a:p>
        </p:txBody>
      </p:sp>
      <p:pic>
        <p:nvPicPr>
          <p:cNvPr id="14" name="Picture Placeholder 14" descr="White modern architecture">
            <a:extLst>
              <a:ext uri="{FF2B5EF4-FFF2-40B4-BE49-F238E27FC236}">
                <a16:creationId xmlns:a16="http://schemas.microsoft.com/office/drawing/2014/main" id="{F96F20C9-F169-573A-32C0-8FA15642A6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6A0489E-C8E2-CAE5-9FFC-28CC9E086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D396BF65-AA7F-3F0F-FE49-EA87C2828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325A5-D39C-C1D3-2E04-F741DCBB2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Dijkstra draisma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C7ECE-6B8F-A6C6-C92D-4C1BB624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401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Het </a:t>
            </a:r>
            <a:r>
              <a:rPr lang="en-GB" dirty="0" err="1"/>
              <a:t>einde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1AF693-3675-52A5-9E8E-C071048A1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35086-0CC9-27F6-6E0B-D4F2AD6181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dirty="0"/>
              <a:t>Dijkstra draisma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A5661-D5F1-FE42-FC42-CC2D27E7A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09A01C0A-2BB6-49E7-91A3-DCB9F9F59583}" type="slidenum">
              <a:rPr lang="en-GB" smtClean="0"/>
              <a:pPr rtl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6612448_TF56051434_Win32" id="{12A760A7-C67B-47C7-8BFB-2B0C12B77C26}" vid="{E461B9CA-250B-4966-8524-E5AF703A4A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25AEEB45056A479531645B52AED2AE" ma:contentTypeVersion="6" ma:contentTypeDescription="Een nieuw document maken." ma:contentTypeScope="" ma:versionID="4cbe640fa2687f1ec0b2d8cc8cb155b5">
  <xsd:schema xmlns:xsd="http://www.w3.org/2001/XMLSchema" xmlns:xs="http://www.w3.org/2001/XMLSchema" xmlns:p="http://schemas.microsoft.com/office/2006/metadata/properties" xmlns:ns3="f90e4cfb-51a8-4a23-b444-4fec4c38e399" xmlns:ns4="cbb4df96-3fcf-4120-93f1-796947baa99a" targetNamespace="http://schemas.microsoft.com/office/2006/metadata/properties" ma:root="true" ma:fieldsID="f8f0f148eb16f725e03fc5ce7295f44f" ns3:_="" ns4:_="">
    <xsd:import namespace="f90e4cfb-51a8-4a23-b444-4fec4c38e399"/>
    <xsd:import namespace="cbb4df96-3fcf-4120-93f1-796947baa9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e4cfb-51a8-4a23-b444-4fec4c38e3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4df96-3fcf-4120-93f1-796947baa99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0e4cfb-51a8-4a23-b444-4fec4c38e39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F67F6D-F933-4800-8DC8-2325282876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0e4cfb-51a8-4a23-b444-4fec4c38e399"/>
    <ds:schemaRef ds:uri="cbb4df96-3fcf-4120-93f1-796947baa9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51C353-C931-4AC7-A652-F5B944C5819E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cbb4df96-3fcf-4120-93f1-796947baa99a"/>
    <ds:schemaRef ds:uri="f90e4cfb-51a8-4a23-b444-4fec4c38e399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5802CFA-DD88-450C-A4F7-1B3A51B5A64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Light modernist presentation</Template>
  <TotalTime>131</TotalTime>
  <Words>185</Words>
  <Application>Microsoft Office PowerPoint</Application>
  <PresentationFormat>Breedbeeld</PresentationFormat>
  <Paragraphs>57</Paragraphs>
  <Slides>8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Avenir Next LT Pro</vt:lpstr>
      <vt:lpstr>Calibri</vt:lpstr>
      <vt:lpstr>Office Theme</vt:lpstr>
      <vt:lpstr>Dijstra draisma project: muur</vt:lpstr>
      <vt:lpstr>inhoud</vt:lpstr>
      <vt:lpstr>INTRO</vt:lpstr>
      <vt:lpstr>De doelen</vt:lpstr>
      <vt:lpstr>PLAN voor website</vt:lpstr>
      <vt:lpstr>Aandachts punten</vt:lpstr>
      <vt:lpstr>reflectie</vt:lpstr>
      <vt:lpstr>Het einde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Bogusz Wacławik</dc:creator>
  <cp:lastModifiedBy>Owen Koch</cp:lastModifiedBy>
  <cp:revision>3</cp:revision>
  <dcterms:created xsi:type="dcterms:W3CDTF">2023-02-01T09:48:36Z</dcterms:created>
  <dcterms:modified xsi:type="dcterms:W3CDTF">2023-02-01T12:03:07Z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0x0101006725AEEB45056A479531645B52AED2AE</vt:lpwstr>
  </property>
</Properties>
</file>