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56" r:id="rId2"/>
    <p:sldId id="258" r:id="rId3"/>
    <p:sldId id="259" r:id="rId4"/>
    <p:sldId id="261" r:id="rId5"/>
    <p:sldId id="260" r:id="rId6"/>
    <p:sldId id="268" r:id="rId7"/>
    <p:sldId id="262" r:id="rId8"/>
    <p:sldId id="270" r:id="rId9"/>
    <p:sldId id="271" r:id="rId10"/>
    <p:sldId id="269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48" autoAdjust="0"/>
    <p:restoredTop sz="94660"/>
  </p:normalViewPr>
  <p:slideViewPr>
    <p:cSldViewPr snapToGrid="0">
      <p:cViewPr varScale="1">
        <p:scale>
          <a:sx n="82" d="100"/>
          <a:sy n="82" d="100"/>
        </p:scale>
        <p:origin x="55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B620A6-49D0-429F-B1A7-D910026729D5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455C87-8986-4C6D-8898-A39F08E9E158}">
      <dgm:prSet/>
      <dgm:spPr/>
      <dgm:t>
        <a:bodyPr/>
        <a:lstStyle/>
        <a:p>
          <a:r>
            <a:rPr lang="nl-NL" dirty="0"/>
            <a:t>Wie zijn wij</a:t>
          </a:r>
          <a:endParaRPr lang="en-US" dirty="0"/>
        </a:p>
      </dgm:t>
    </dgm:pt>
    <dgm:pt modelId="{53B09B7B-5748-43DF-8570-4FD181712BC3}" type="parTrans" cxnId="{5EE5BF06-528A-4522-A771-FC2423DA11BC}">
      <dgm:prSet/>
      <dgm:spPr/>
      <dgm:t>
        <a:bodyPr/>
        <a:lstStyle/>
        <a:p>
          <a:endParaRPr lang="en-US"/>
        </a:p>
      </dgm:t>
    </dgm:pt>
    <dgm:pt modelId="{1F412E92-F338-42B1-B8AE-F4346C8D5E7A}" type="sibTrans" cxnId="{5EE5BF06-528A-4522-A771-FC2423DA11BC}">
      <dgm:prSet/>
      <dgm:spPr/>
      <dgm:t>
        <a:bodyPr/>
        <a:lstStyle/>
        <a:p>
          <a:endParaRPr lang="en-US"/>
        </a:p>
      </dgm:t>
    </dgm:pt>
    <dgm:pt modelId="{0166F22F-9A27-4A57-96A5-256F31BA82A7}">
      <dgm:prSet/>
      <dgm:spPr/>
      <dgm:t>
        <a:bodyPr/>
        <a:lstStyle/>
        <a:p>
          <a:r>
            <a:rPr lang="nl-NL" dirty="0"/>
            <a:t>Wat was de aanleiding?</a:t>
          </a:r>
          <a:endParaRPr lang="en-US" dirty="0"/>
        </a:p>
      </dgm:t>
    </dgm:pt>
    <dgm:pt modelId="{DC28A955-95E3-46E7-AC6B-726121777F17}" type="parTrans" cxnId="{86972D34-9812-4C6E-B0D9-139266A9D454}">
      <dgm:prSet/>
      <dgm:spPr/>
      <dgm:t>
        <a:bodyPr/>
        <a:lstStyle/>
        <a:p>
          <a:endParaRPr lang="en-US"/>
        </a:p>
      </dgm:t>
    </dgm:pt>
    <dgm:pt modelId="{957B2D4F-B20A-4412-BA2A-37A8557D434A}" type="sibTrans" cxnId="{86972D34-9812-4C6E-B0D9-139266A9D454}">
      <dgm:prSet/>
      <dgm:spPr/>
      <dgm:t>
        <a:bodyPr/>
        <a:lstStyle/>
        <a:p>
          <a:endParaRPr lang="en-US"/>
        </a:p>
      </dgm:t>
    </dgm:pt>
    <dgm:pt modelId="{26C6CD78-A3C7-460B-8447-0C711E630EF7}">
      <dgm:prSet/>
      <dgm:spPr/>
      <dgm:t>
        <a:bodyPr/>
        <a:lstStyle/>
        <a:p>
          <a:r>
            <a:rPr lang="nl-NL" dirty="0"/>
            <a:t>Wat hebben we gemaakt?</a:t>
          </a:r>
          <a:endParaRPr lang="en-US" dirty="0"/>
        </a:p>
      </dgm:t>
    </dgm:pt>
    <dgm:pt modelId="{2733E6D2-3238-48FA-837E-388A95A3E915}" type="parTrans" cxnId="{32D83352-897D-4261-8595-2D8DF5E12C1F}">
      <dgm:prSet/>
      <dgm:spPr/>
      <dgm:t>
        <a:bodyPr/>
        <a:lstStyle/>
        <a:p>
          <a:endParaRPr lang="en-US"/>
        </a:p>
      </dgm:t>
    </dgm:pt>
    <dgm:pt modelId="{8AA6C61E-9DC0-41F0-A647-B8C158E57F8F}" type="sibTrans" cxnId="{32D83352-897D-4261-8595-2D8DF5E12C1F}">
      <dgm:prSet/>
      <dgm:spPr/>
      <dgm:t>
        <a:bodyPr/>
        <a:lstStyle/>
        <a:p>
          <a:endParaRPr lang="en-US"/>
        </a:p>
      </dgm:t>
    </dgm:pt>
    <dgm:pt modelId="{99EB77F8-7AF0-4AE0-BDDE-6D9ADC464605}">
      <dgm:prSet/>
      <dgm:spPr/>
      <dgm:t>
        <a:bodyPr/>
        <a:lstStyle/>
        <a:p>
          <a:r>
            <a:rPr lang="nl-NL" dirty="0"/>
            <a:t>Hoe hebben wij dit gemaakt</a:t>
          </a:r>
          <a:endParaRPr lang="en-US" dirty="0"/>
        </a:p>
      </dgm:t>
    </dgm:pt>
    <dgm:pt modelId="{4EEAE9AA-648A-41BF-8A06-EB259F168A69}" type="parTrans" cxnId="{5B0F7622-69DC-48F3-A0A2-84A61685B8C4}">
      <dgm:prSet/>
      <dgm:spPr/>
      <dgm:t>
        <a:bodyPr/>
        <a:lstStyle/>
        <a:p>
          <a:endParaRPr lang="en-US"/>
        </a:p>
      </dgm:t>
    </dgm:pt>
    <dgm:pt modelId="{DC3BC8D0-1AEA-4D7D-BE67-E1B2B264BD29}" type="sibTrans" cxnId="{5B0F7622-69DC-48F3-A0A2-84A61685B8C4}">
      <dgm:prSet/>
      <dgm:spPr/>
      <dgm:t>
        <a:bodyPr/>
        <a:lstStyle/>
        <a:p>
          <a:endParaRPr lang="en-US"/>
        </a:p>
      </dgm:t>
    </dgm:pt>
    <dgm:pt modelId="{FB49588A-BEB9-419B-9199-8B3479E60482}">
      <dgm:prSet/>
      <dgm:spPr/>
      <dgm:t>
        <a:bodyPr/>
        <a:lstStyle/>
        <a:p>
          <a:r>
            <a:rPr lang="en-US" dirty="0"/>
            <a:t>Feedback</a:t>
          </a:r>
        </a:p>
      </dgm:t>
    </dgm:pt>
    <dgm:pt modelId="{97CABD6D-0291-4A26-9B07-D03482595F1C}" type="parTrans" cxnId="{4CA6CFCF-67FA-4989-A75A-ABA2354E80CC}">
      <dgm:prSet/>
      <dgm:spPr/>
      <dgm:t>
        <a:bodyPr/>
        <a:lstStyle/>
        <a:p>
          <a:endParaRPr lang="nl-NL"/>
        </a:p>
      </dgm:t>
    </dgm:pt>
    <dgm:pt modelId="{A0A69939-B98E-4C71-AB50-1BA8A06B2B36}" type="sibTrans" cxnId="{4CA6CFCF-67FA-4989-A75A-ABA2354E80CC}">
      <dgm:prSet/>
      <dgm:spPr/>
      <dgm:t>
        <a:bodyPr/>
        <a:lstStyle/>
        <a:p>
          <a:endParaRPr lang="nl-NL"/>
        </a:p>
      </dgm:t>
    </dgm:pt>
    <dgm:pt modelId="{212DC0DD-D28C-48AD-B56F-954164278E99}">
      <dgm:prSet/>
      <dgm:spPr/>
      <dgm:t>
        <a:bodyPr/>
        <a:lstStyle/>
        <a:p>
          <a:r>
            <a:rPr lang="nl-NL" dirty="0"/>
            <a:t>Website</a:t>
          </a:r>
          <a:r>
            <a:rPr lang="nl-NL" baseline="0" dirty="0"/>
            <a:t> tonen</a:t>
          </a:r>
          <a:endParaRPr lang="nl-NL" dirty="0"/>
        </a:p>
      </dgm:t>
    </dgm:pt>
    <dgm:pt modelId="{4C2C6853-2C2A-4D3B-88E2-4A768F4408B6}" type="parTrans" cxnId="{40802C82-296A-4B1C-817C-647D08D141E4}">
      <dgm:prSet/>
      <dgm:spPr/>
      <dgm:t>
        <a:bodyPr/>
        <a:lstStyle/>
        <a:p>
          <a:endParaRPr lang="nl-NL"/>
        </a:p>
      </dgm:t>
    </dgm:pt>
    <dgm:pt modelId="{BB67E001-A22D-4904-94A3-64E7530BCC1E}" type="sibTrans" cxnId="{40802C82-296A-4B1C-817C-647D08D141E4}">
      <dgm:prSet/>
      <dgm:spPr/>
      <dgm:t>
        <a:bodyPr/>
        <a:lstStyle/>
        <a:p>
          <a:endParaRPr lang="nl-NL"/>
        </a:p>
      </dgm:t>
    </dgm:pt>
    <dgm:pt modelId="{60AF1BEC-E58B-4C57-9A59-855BF7553D9D}" type="pres">
      <dgm:prSet presAssocID="{61B620A6-49D0-429F-B1A7-D910026729D5}" presName="diagram" presStyleCnt="0">
        <dgm:presLayoutVars>
          <dgm:dir/>
          <dgm:resizeHandles val="exact"/>
        </dgm:presLayoutVars>
      </dgm:prSet>
      <dgm:spPr/>
    </dgm:pt>
    <dgm:pt modelId="{B2F52897-553D-463B-A17F-EF8B49CE4018}" type="pres">
      <dgm:prSet presAssocID="{C2455C87-8986-4C6D-8898-A39F08E9E158}" presName="node" presStyleLbl="node1" presStyleIdx="0" presStyleCnt="6">
        <dgm:presLayoutVars>
          <dgm:bulletEnabled val="1"/>
        </dgm:presLayoutVars>
      </dgm:prSet>
      <dgm:spPr/>
    </dgm:pt>
    <dgm:pt modelId="{1534455D-4F01-426E-ADA5-90E572725A2D}" type="pres">
      <dgm:prSet presAssocID="{1F412E92-F338-42B1-B8AE-F4346C8D5E7A}" presName="sibTrans" presStyleLbl="sibTrans2D1" presStyleIdx="0" presStyleCnt="5"/>
      <dgm:spPr/>
    </dgm:pt>
    <dgm:pt modelId="{BBE36335-E44F-430E-8FB9-ACC8B5BD3644}" type="pres">
      <dgm:prSet presAssocID="{1F412E92-F338-42B1-B8AE-F4346C8D5E7A}" presName="connectorText" presStyleLbl="sibTrans2D1" presStyleIdx="0" presStyleCnt="5"/>
      <dgm:spPr/>
    </dgm:pt>
    <dgm:pt modelId="{A4A8A72F-DC73-41BA-8290-BFB62F3ED6BA}" type="pres">
      <dgm:prSet presAssocID="{0166F22F-9A27-4A57-96A5-256F31BA82A7}" presName="node" presStyleLbl="node1" presStyleIdx="1" presStyleCnt="6">
        <dgm:presLayoutVars>
          <dgm:bulletEnabled val="1"/>
        </dgm:presLayoutVars>
      </dgm:prSet>
      <dgm:spPr/>
    </dgm:pt>
    <dgm:pt modelId="{820F83C8-8034-4B64-8AE0-FC98F9B0491F}" type="pres">
      <dgm:prSet presAssocID="{957B2D4F-B20A-4412-BA2A-37A8557D434A}" presName="sibTrans" presStyleLbl="sibTrans2D1" presStyleIdx="1" presStyleCnt="5"/>
      <dgm:spPr/>
    </dgm:pt>
    <dgm:pt modelId="{28D88759-146D-4107-BCB0-714D32C87029}" type="pres">
      <dgm:prSet presAssocID="{957B2D4F-B20A-4412-BA2A-37A8557D434A}" presName="connectorText" presStyleLbl="sibTrans2D1" presStyleIdx="1" presStyleCnt="5"/>
      <dgm:spPr/>
    </dgm:pt>
    <dgm:pt modelId="{4795B804-672E-4933-A286-5BC985C36267}" type="pres">
      <dgm:prSet presAssocID="{26C6CD78-A3C7-460B-8447-0C711E630EF7}" presName="node" presStyleLbl="node1" presStyleIdx="2" presStyleCnt="6" custLinFactNeighborX="2109" custLinFactNeighborY="1757">
        <dgm:presLayoutVars>
          <dgm:bulletEnabled val="1"/>
        </dgm:presLayoutVars>
      </dgm:prSet>
      <dgm:spPr/>
    </dgm:pt>
    <dgm:pt modelId="{785167A5-99E3-4AE9-BAF4-9D0E4F315B6E}" type="pres">
      <dgm:prSet presAssocID="{8AA6C61E-9DC0-41F0-A647-B8C158E57F8F}" presName="sibTrans" presStyleLbl="sibTrans2D1" presStyleIdx="2" presStyleCnt="5"/>
      <dgm:spPr/>
    </dgm:pt>
    <dgm:pt modelId="{165F8CD7-8F97-4825-A191-F9EB803985D0}" type="pres">
      <dgm:prSet presAssocID="{8AA6C61E-9DC0-41F0-A647-B8C158E57F8F}" presName="connectorText" presStyleLbl="sibTrans2D1" presStyleIdx="2" presStyleCnt="5"/>
      <dgm:spPr/>
    </dgm:pt>
    <dgm:pt modelId="{EAC8E2C0-4935-49D5-90A5-11282D93AAD3}" type="pres">
      <dgm:prSet presAssocID="{99EB77F8-7AF0-4AE0-BDDE-6D9ADC464605}" presName="node" presStyleLbl="node1" presStyleIdx="3" presStyleCnt="6" custLinFactNeighborX="1055" custLinFactNeighborY="732">
        <dgm:presLayoutVars>
          <dgm:bulletEnabled val="1"/>
        </dgm:presLayoutVars>
      </dgm:prSet>
      <dgm:spPr/>
    </dgm:pt>
    <dgm:pt modelId="{66216B0C-A62B-4214-A605-63E0AC892CD0}" type="pres">
      <dgm:prSet presAssocID="{DC3BC8D0-1AEA-4D7D-BE67-E1B2B264BD29}" presName="sibTrans" presStyleLbl="sibTrans2D1" presStyleIdx="3" presStyleCnt="5"/>
      <dgm:spPr/>
    </dgm:pt>
    <dgm:pt modelId="{6B24EA48-6CEF-436E-91C6-4E1B595B306E}" type="pres">
      <dgm:prSet presAssocID="{DC3BC8D0-1AEA-4D7D-BE67-E1B2B264BD29}" presName="connectorText" presStyleLbl="sibTrans2D1" presStyleIdx="3" presStyleCnt="5"/>
      <dgm:spPr/>
    </dgm:pt>
    <dgm:pt modelId="{2ED15840-6397-475F-9FB4-DDD35D881413}" type="pres">
      <dgm:prSet presAssocID="{FB49588A-BEB9-419B-9199-8B3479E60482}" presName="node" presStyleLbl="node1" presStyleIdx="4" presStyleCnt="6" custLinFactNeighborX="-3514" custLinFactNeighborY="145">
        <dgm:presLayoutVars>
          <dgm:bulletEnabled val="1"/>
        </dgm:presLayoutVars>
      </dgm:prSet>
      <dgm:spPr/>
    </dgm:pt>
    <dgm:pt modelId="{6AF0B753-76CA-4F09-98B7-D7E10AE08C17}" type="pres">
      <dgm:prSet presAssocID="{A0A69939-B98E-4C71-AB50-1BA8A06B2B36}" presName="sibTrans" presStyleLbl="sibTrans2D1" presStyleIdx="4" presStyleCnt="5"/>
      <dgm:spPr/>
    </dgm:pt>
    <dgm:pt modelId="{F2CA443D-7271-413E-835B-9A0374A6CBD4}" type="pres">
      <dgm:prSet presAssocID="{A0A69939-B98E-4C71-AB50-1BA8A06B2B36}" presName="connectorText" presStyleLbl="sibTrans2D1" presStyleIdx="4" presStyleCnt="5"/>
      <dgm:spPr/>
    </dgm:pt>
    <dgm:pt modelId="{0FFDF643-F500-4D6C-9466-62373856241C}" type="pres">
      <dgm:prSet presAssocID="{212DC0DD-D28C-48AD-B56F-954164278E99}" presName="node" presStyleLbl="node1" presStyleIdx="5" presStyleCnt="6" custLinFactX="-40229" custLinFactNeighborX="-100000" custLinFactNeighborY="-1539">
        <dgm:presLayoutVars>
          <dgm:bulletEnabled val="1"/>
        </dgm:presLayoutVars>
      </dgm:prSet>
      <dgm:spPr/>
    </dgm:pt>
  </dgm:ptLst>
  <dgm:cxnLst>
    <dgm:cxn modelId="{5EE5BF06-528A-4522-A771-FC2423DA11BC}" srcId="{61B620A6-49D0-429F-B1A7-D910026729D5}" destId="{C2455C87-8986-4C6D-8898-A39F08E9E158}" srcOrd="0" destOrd="0" parTransId="{53B09B7B-5748-43DF-8570-4FD181712BC3}" sibTransId="{1F412E92-F338-42B1-B8AE-F4346C8D5E7A}"/>
    <dgm:cxn modelId="{E71FFA06-6BE0-405B-81B7-503BF3B74FA5}" type="presOf" srcId="{99EB77F8-7AF0-4AE0-BDDE-6D9ADC464605}" destId="{EAC8E2C0-4935-49D5-90A5-11282D93AAD3}" srcOrd="0" destOrd="0" presId="urn:microsoft.com/office/officeart/2005/8/layout/process5"/>
    <dgm:cxn modelId="{30A6080B-B775-46FC-87F7-55E0DBEBBD4C}" type="presOf" srcId="{957B2D4F-B20A-4412-BA2A-37A8557D434A}" destId="{820F83C8-8034-4B64-8AE0-FC98F9B0491F}" srcOrd="0" destOrd="0" presId="urn:microsoft.com/office/officeart/2005/8/layout/process5"/>
    <dgm:cxn modelId="{5B0F7622-69DC-48F3-A0A2-84A61685B8C4}" srcId="{61B620A6-49D0-429F-B1A7-D910026729D5}" destId="{99EB77F8-7AF0-4AE0-BDDE-6D9ADC464605}" srcOrd="3" destOrd="0" parTransId="{4EEAE9AA-648A-41BF-8A06-EB259F168A69}" sibTransId="{DC3BC8D0-1AEA-4D7D-BE67-E1B2B264BD29}"/>
    <dgm:cxn modelId="{B5723231-85F1-4B2F-929A-ADCB0836BABF}" type="presOf" srcId="{0166F22F-9A27-4A57-96A5-256F31BA82A7}" destId="{A4A8A72F-DC73-41BA-8290-BFB62F3ED6BA}" srcOrd="0" destOrd="0" presId="urn:microsoft.com/office/officeart/2005/8/layout/process5"/>
    <dgm:cxn modelId="{86972D34-9812-4C6E-B0D9-139266A9D454}" srcId="{61B620A6-49D0-429F-B1A7-D910026729D5}" destId="{0166F22F-9A27-4A57-96A5-256F31BA82A7}" srcOrd="1" destOrd="0" parTransId="{DC28A955-95E3-46E7-AC6B-726121777F17}" sibTransId="{957B2D4F-B20A-4412-BA2A-37A8557D434A}"/>
    <dgm:cxn modelId="{73979447-CBF8-4270-A0B3-CAAFDB9EA3DE}" type="presOf" srcId="{A0A69939-B98E-4C71-AB50-1BA8A06B2B36}" destId="{F2CA443D-7271-413E-835B-9A0374A6CBD4}" srcOrd="1" destOrd="0" presId="urn:microsoft.com/office/officeart/2005/8/layout/process5"/>
    <dgm:cxn modelId="{32D83352-897D-4261-8595-2D8DF5E12C1F}" srcId="{61B620A6-49D0-429F-B1A7-D910026729D5}" destId="{26C6CD78-A3C7-460B-8447-0C711E630EF7}" srcOrd="2" destOrd="0" parTransId="{2733E6D2-3238-48FA-837E-388A95A3E915}" sibTransId="{8AA6C61E-9DC0-41F0-A647-B8C158E57F8F}"/>
    <dgm:cxn modelId="{A2944A75-5363-40C8-ACA4-BF42D5FCA577}" type="presOf" srcId="{DC3BC8D0-1AEA-4D7D-BE67-E1B2B264BD29}" destId="{6B24EA48-6CEF-436E-91C6-4E1B595B306E}" srcOrd="1" destOrd="0" presId="urn:microsoft.com/office/officeart/2005/8/layout/process5"/>
    <dgm:cxn modelId="{09478877-C493-4783-B831-3FEF71926F22}" type="presOf" srcId="{C2455C87-8986-4C6D-8898-A39F08E9E158}" destId="{B2F52897-553D-463B-A17F-EF8B49CE4018}" srcOrd="0" destOrd="0" presId="urn:microsoft.com/office/officeart/2005/8/layout/process5"/>
    <dgm:cxn modelId="{3C745F79-7E77-4C50-B836-24FCC17AC0DF}" type="presOf" srcId="{8AA6C61E-9DC0-41F0-A647-B8C158E57F8F}" destId="{165F8CD7-8F97-4825-A191-F9EB803985D0}" srcOrd="1" destOrd="0" presId="urn:microsoft.com/office/officeart/2005/8/layout/process5"/>
    <dgm:cxn modelId="{40802C82-296A-4B1C-817C-647D08D141E4}" srcId="{61B620A6-49D0-429F-B1A7-D910026729D5}" destId="{212DC0DD-D28C-48AD-B56F-954164278E99}" srcOrd="5" destOrd="0" parTransId="{4C2C6853-2C2A-4D3B-88E2-4A768F4408B6}" sibTransId="{BB67E001-A22D-4904-94A3-64E7530BCC1E}"/>
    <dgm:cxn modelId="{EE003486-6A14-4219-9D0D-DAE0268773D6}" type="presOf" srcId="{1F412E92-F338-42B1-B8AE-F4346C8D5E7A}" destId="{BBE36335-E44F-430E-8FB9-ACC8B5BD3644}" srcOrd="1" destOrd="0" presId="urn:microsoft.com/office/officeart/2005/8/layout/process5"/>
    <dgm:cxn modelId="{09CFC597-6007-42AB-9EC7-EA093DFC8419}" type="presOf" srcId="{26C6CD78-A3C7-460B-8447-0C711E630EF7}" destId="{4795B804-672E-4933-A286-5BC985C36267}" srcOrd="0" destOrd="0" presId="urn:microsoft.com/office/officeart/2005/8/layout/process5"/>
    <dgm:cxn modelId="{3732C6AC-D97B-4B5F-BC63-B60C0487F005}" type="presOf" srcId="{1F412E92-F338-42B1-B8AE-F4346C8D5E7A}" destId="{1534455D-4F01-426E-ADA5-90E572725A2D}" srcOrd="0" destOrd="0" presId="urn:microsoft.com/office/officeart/2005/8/layout/process5"/>
    <dgm:cxn modelId="{725B0DAD-2546-42E8-AF47-4691460D59C5}" type="presOf" srcId="{61B620A6-49D0-429F-B1A7-D910026729D5}" destId="{60AF1BEC-E58B-4C57-9A59-855BF7553D9D}" srcOrd="0" destOrd="0" presId="urn:microsoft.com/office/officeart/2005/8/layout/process5"/>
    <dgm:cxn modelId="{1D692DAE-5E1D-4744-B6BF-F74926AE390E}" type="presOf" srcId="{DC3BC8D0-1AEA-4D7D-BE67-E1B2B264BD29}" destId="{66216B0C-A62B-4214-A605-63E0AC892CD0}" srcOrd="0" destOrd="0" presId="urn:microsoft.com/office/officeart/2005/8/layout/process5"/>
    <dgm:cxn modelId="{B7E34EB4-84F2-42EF-9D06-25F56A10190C}" type="presOf" srcId="{A0A69939-B98E-4C71-AB50-1BA8A06B2B36}" destId="{6AF0B753-76CA-4F09-98B7-D7E10AE08C17}" srcOrd="0" destOrd="0" presId="urn:microsoft.com/office/officeart/2005/8/layout/process5"/>
    <dgm:cxn modelId="{329FDAB7-A211-4C03-B954-3CAC346804F6}" type="presOf" srcId="{212DC0DD-D28C-48AD-B56F-954164278E99}" destId="{0FFDF643-F500-4D6C-9466-62373856241C}" srcOrd="0" destOrd="0" presId="urn:microsoft.com/office/officeart/2005/8/layout/process5"/>
    <dgm:cxn modelId="{8E4FE3CE-9890-4DE2-A3E1-E14B366E27B1}" type="presOf" srcId="{FB49588A-BEB9-419B-9199-8B3479E60482}" destId="{2ED15840-6397-475F-9FB4-DDD35D881413}" srcOrd="0" destOrd="0" presId="urn:microsoft.com/office/officeart/2005/8/layout/process5"/>
    <dgm:cxn modelId="{4CA6CFCF-67FA-4989-A75A-ABA2354E80CC}" srcId="{61B620A6-49D0-429F-B1A7-D910026729D5}" destId="{FB49588A-BEB9-419B-9199-8B3479E60482}" srcOrd="4" destOrd="0" parTransId="{97CABD6D-0291-4A26-9B07-D03482595F1C}" sibTransId="{A0A69939-B98E-4C71-AB50-1BA8A06B2B36}"/>
    <dgm:cxn modelId="{956D31E8-6430-40C6-8EC3-8D24D741EF35}" type="presOf" srcId="{8AA6C61E-9DC0-41F0-A647-B8C158E57F8F}" destId="{785167A5-99E3-4AE9-BAF4-9D0E4F315B6E}" srcOrd="0" destOrd="0" presId="urn:microsoft.com/office/officeart/2005/8/layout/process5"/>
    <dgm:cxn modelId="{D2996CF2-99D8-4239-8281-39F195F9DB56}" type="presOf" srcId="{957B2D4F-B20A-4412-BA2A-37A8557D434A}" destId="{28D88759-146D-4107-BCB0-714D32C87029}" srcOrd="1" destOrd="0" presId="urn:microsoft.com/office/officeart/2005/8/layout/process5"/>
    <dgm:cxn modelId="{65C95411-DAF0-42B8-A02B-217E2F100E95}" type="presParOf" srcId="{60AF1BEC-E58B-4C57-9A59-855BF7553D9D}" destId="{B2F52897-553D-463B-A17F-EF8B49CE4018}" srcOrd="0" destOrd="0" presId="urn:microsoft.com/office/officeart/2005/8/layout/process5"/>
    <dgm:cxn modelId="{81F2B18E-BC28-4DD3-A534-637E932483D6}" type="presParOf" srcId="{60AF1BEC-E58B-4C57-9A59-855BF7553D9D}" destId="{1534455D-4F01-426E-ADA5-90E572725A2D}" srcOrd="1" destOrd="0" presId="urn:microsoft.com/office/officeart/2005/8/layout/process5"/>
    <dgm:cxn modelId="{0BAC98F8-AB24-4C6C-B3CF-B4C5FC629EE4}" type="presParOf" srcId="{1534455D-4F01-426E-ADA5-90E572725A2D}" destId="{BBE36335-E44F-430E-8FB9-ACC8B5BD3644}" srcOrd="0" destOrd="0" presId="urn:microsoft.com/office/officeart/2005/8/layout/process5"/>
    <dgm:cxn modelId="{FC3E1E51-1599-4DF5-BDB1-DBF334065E33}" type="presParOf" srcId="{60AF1BEC-E58B-4C57-9A59-855BF7553D9D}" destId="{A4A8A72F-DC73-41BA-8290-BFB62F3ED6BA}" srcOrd="2" destOrd="0" presId="urn:microsoft.com/office/officeart/2005/8/layout/process5"/>
    <dgm:cxn modelId="{26C6CDC4-28EC-4096-8C2D-2A9241C5DB4C}" type="presParOf" srcId="{60AF1BEC-E58B-4C57-9A59-855BF7553D9D}" destId="{820F83C8-8034-4B64-8AE0-FC98F9B0491F}" srcOrd="3" destOrd="0" presId="urn:microsoft.com/office/officeart/2005/8/layout/process5"/>
    <dgm:cxn modelId="{EAA8D363-0836-4F73-9C7A-2EA084B618C6}" type="presParOf" srcId="{820F83C8-8034-4B64-8AE0-FC98F9B0491F}" destId="{28D88759-146D-4107-BCB0-714D32C87029}" srcOrd="0" destOrd="0" presId="urn:microsoft.com/office/officeart/2005/8/layout/process5"/>
    <dgm:cxn modelId="{AC300F6C-A1D0-402F-94D2-8C643826F3D5}" type="presParOf" srcId="{60AF1BEC-E58B-4C57-9A59-855BF7553D9D}" destId="{4795B804-672E-4933-A286-5BC985C36267}" srcOrd="4" destOrd="0" presId="urn:microsoft.com/office/officeart/2005/8/layout/process5"/>
    <dgm:cxn modelId="{A7EE0718-B62F-4B39-BC3B-A58D487F77D8}" type="presParOf" srcId="{60AF1BEC-E58B-4C57-9A59-855BF7553D9D}" destId="{785167A5-99E3-4AE9-BAF4-9D0E4F315B6E}" srcOrd="5" destOrd="0" presId="urn:microsoft.com/office/officeart/2005/8/layout/process5"/>
    <dgm:cxn modelId="{93A5F0FF-37B7-463B-BBB3-FDBC876E0122}" type="presParOf" srcId="{785167A5-99E3-4AE9-BAF4-9D0E4F315B6E}" destId="{165F8CD7-8F97-4825-A191-F9EB803985D0}" srcOrd="0" destOrd="0" presId="urn:microsoft.com/office/officeart/2005/8/layout/process5"/>
    <dgm:cxn modelId="{8D5A877F-09CB-4920-93DE-12CA9F78EC89}" type="presParOf" srcId="{60AF1BEC-E58B-4C57-9A59-855BF7553D9D}" destId="{EAC8E2C0-4935-49D5-90A5-11282D93AAD3}" srcOrd="6" destOrd="0" presId="urn:microsoft.com/office/officeart/2005/8/layout/process5"/>
    <dgm:cxn modelId="{A13E312F-1DC4-424C-9196-E1BEF29EE717}" type="presParOf" srcId="{60AF1BEC-E58B-4C57-9A59-855BF7553D9D}" destId="{66216B0C-A62B-4214-A605-63E0AC892CD0}" srcOrd="7" destOrd="0" presId="urn:microsoft.com/office/officeart/2005/8/layout/process5"/>
    <dgm:cxn modelId="{6B53DB11-63F6-4C88-9660-EA39B9BEF60C}" type="presParOf" srcId="{66216B0C-A62B-4214-A605-63E0AC892CD0}" destId="{6B24EA48-6CEF-436E-91C6-4E1B595B306E}" srcOrd="0" destOrd="0" presId="urn:microsoft.com/office/officeart/2005/8/layout/process5"/>
    <dgm:cxn modelId="{8B991321-2487-4423-BBBD-8729089859FB}" type="presParOf" srcId="{60AF1BEC-E58B-4C57-9A59-855BF7553D9D}" destId="{2ED15840-6397-475F-9FB4-DDD35D881413}" srcOrd="8" destOrd="0" presId="urn:microsoft.com/office/officeart/2005/8/layout/process5"/>
    <dgm:cxn modelId="{03E5CD25-E285-4E7E-99FC-3362E9C4E547}" type="presParOf" srcId="{60AF1BEC-E58B-4C57-9A59-855BF7553D9D}" destId="{6AF0B753-76CA-4F09-98B7-D7E10AE08C17}" srcOrd="9" destOrd="0" presId="urn:microsoft.com/office/officeart/2005/8/layout/process5"/>
    <dgm:cxn modelId="{C85ED9EE-8F1D-4A0A-86AF-49974E2546DA}" type="presParOf" srcId="{6AF0B753-76CA-4F09-98B7-D7E10AE08C17}" destId="{F2CA443D-7271-413E-835B-9A0374A6CBD4}" srcOrd="0" destOrd="0" presId="urn:microsoft.com/office/officeart/2005/8/layout/process5"/>
    <dgm:cxn modelId="{1A2DF26D-B147-4E33-AA10-2713EBC75375}" type="presParOf" srcId="{60AF1BEC-E58B-4C57-9A59-855BF7553D9D}" destId="{0FFDF643-F500-4D6C-9466-62373856241C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E4ED75-D031-4D5B-A3C4-14FAA4417DD0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EC0C0D9-CA89-4893-93B4-D2B53E8A0F91}">
      <dgm:prSet custT="1"/>
      <dgm:spPr/>
      <dgm:t>
        <a:bodyPr/>
        <a:lstStyle/>
        <a:p>
          <a:r>
            <a:rPr lang="nl-NL" sz="3000" dirty="0"/>
            <a:t>Dimitry de Hoop </a:t>
          </a:r>
        </a:p>
        <a:p>
          <a:r>
            <a:rPr lang="nl-NL" sz="1600" dirty="0"/>
            <a:t>(Projectleider)</a:t>
          </a:r>
          <a:endParaRPr lang="en-US" sz="1600" dirty="0"/>
        </a:p>
      </dgm:t>
    </dgm:pt>
    <dgm:pt modelId="{6B4DC56C-8566-4AEE-9AA9-533950172058}" type="parTrans" cxnId="{0D9F4C00-BD82-4D7E-A6C7-1141F857D62B}">
      <dgm:prSet/>
      <dgm:spPr/>
      <dgm:t>
        <a:bodyPr/>
        <a:lstStyle/>
        <a:p>
          <a:endParaRPr lang="en-US"/>
        </a:p>
      </dgm:t>
    </dgm:pt>
    <dgm:pt modelId="{FCAA4130-D176-42A3-B1F0-98B38F7120B5}" type="sibTrans" cxnId="{0D9F4C00-BD82-4D7E-A6C7-1141F857D62B}">
      <dgm:prSet/>
      <dgm:spPr/>
      <dgm:t>
        <a:bodyPr/>
        <a:lstStyle/>
        <a:p>
          <a:endParaRPr lang="en-US"/>
        </a:p>
      </dgm:t>
    </dgm:pt>
    <dgm:pt modelId="{2B17EDFC-EFEE-4F0C-89A6-D7427C59DC07}">
      <dgm:prSet custT="1"/>
      <dgm:spPr/>
      <dgm:t>
        <a:bodyPr/>
        <a:lstStyle/>
        <a:p>
          <a:r>
            <a:rPr lang="nl-NL" sz="3000" dirty="0" err="1"/>
            <a:t>Tyra</a:t>
          </a:r>
          <a:r>
            <a:rPr lang="nl-NL" sz="3000" dirty="0"/>
            <a:t> van der Zee</a:t>
          </a:r>
        </a:p>
        <a:p>
          <a:r>
            <a:rPr lang="nl-NL" sz="3000" dirty="0"/>
            <a:t> </a:t>
          </a:r>
          <a:r>
            <a:rPr lang="nl-NL" sz="1600" dirty="0"/>
            <a:t>(Designer)</a:t>
          </a:r>
          <a:endParaRPr lang="en-US" sz="1600" dirty="0"/>
        </a:p>
      </dgm:t>
    </dgm:pt>
    <dgm:pt modelId="{372B8B84-F035-434E-9F2C-66DC037158F0}" type="parTrans" cxnId="{9AD3E281-7BC1-4803-9FE1-BB16B102726D}">
      <dgm:prSet/>
      <dgm:spPr/>
      <dgm:t>
        <a:bodyPr/>
        <a:lstStyle/>
        <a:p>
          <a:endParaRPr lang="en-US"/>
        </a:p>
      </dgm:t>
    </dgm:pt>
    <dgm:pt modelId="{F164D718-36FE-4C85-95FC-3956C990D7A5}" type="sibTrans" cxnId="{9AD3E281-7BC1-4803-9FE1-BB16B102726D}">
      <dgm:prSet/>
      <dgm:spPr/>
      <dgm:t>
        <a:bodyPr/>
        <a:lstStyle/>
        <a:p>
          <a:endParaRPr lang="en-US"/>
        </a:p>
      </dgm:t>
    </dgm:pt>
    <dgm:pt modelId="{F8B44A4B-57E5-4F36-8BFB-9CCADC25286C}">
      <dgm:prSet custT="1"/>
      <dgm:spPr/>
      <dgm:t>
        <a:bodyPr/>
        <a:lstStyle/>
        <a:p>
          <a:r>
            <a:rPr lang="nl-NL" sz="3000" dirty="0"/>
            <a:t>Oden Zondervan </a:t>
          </a:r>
        </a:p>
        <a:p>
          <a:r>
            <a:rPr lang="nl-NL" sz="1600" dirty="0"/>
            <a:t>(</a:t>
          </a:r>
          <a:r>
            <a:rPr lang="nl-NL" sz="1600" dirty="0" err="1"/>
            <a:t>Astah</a:t>
          </a:r>
          <a:r>
            <a:rPr lang="nl-NL" sz="1600" dirty="0"/>
            <a:t>)</a:t>
          </a:r>
          <a:endParaRPr lang="en-US" sz="1600" dirty="0"/>
        </a:p>
      </dgm:t>
    </dgm:pt>
    <dgm:pt modelId="{C0911CE9-B0C7-49D3-B0B3-AAD1FDD90468}" type="parTrans" cxnId="{EE684BD4-7F83-45BC-A76C-CD55AFD2ADA7}">
      <dgm:prSet/>
      <dgm:spPr/>
      <dgm:t>
        <a:bodyPr/>
        <a:lstStyle/>
        <a:p>
          <a:endParaRPr lang="en-US"/>
        </a:p>
      </dgm:t>
    </dgm:pt>
    <dgm:pt modelId="{B8C0B00B-9E5B-4824-89C4-8DEC7F627D66}" type="sibTrans" cxnId="{EE684BD4-7F83-45BC-A76C-CD55AFD2ADA7}">
      <dgm:prSet/>
      <dgm:spPr/>
      <dgm:t>
        <a:bodyPr/>
        <a:lstStyle/>
        <a:p>
          <a:endParaRPr lang="en-US"/>
        </a:p>
      </dgm:t>
    </dgm:pt>
    <dgm:pt modelId="{36922D02-5F66-455D-BC0A-10B665C2A558}">
      <dgm:prSet custT="1"/>
      <dgm:spPr/>
      <dgm:t>
        <a:bodyPr/>
        <a:lstStyle/>
        <a:p>
          <a:r>
            <a:rPr lang="nl-NL" sz="3000" dirty="0"/>
            <a:t>Rick Wouda </a:t>
          </a:r>
          <a:r>
            <a:rPr lang="nl-NL" sz="1600" dirty="0"/>
            <a:t>(Presentatie)</a:t>
          </a:r>
          <a:endParaRPr lang="en-US" sz="1600" dirty="0"/>
        </a:p>
      </dgm:t>
    </dgm:pt>
    <dgm:pt modelId="{95006F1E-9091-4CE0-83F6-1A5BF6AB6431}" type="parTrans" cxnId="{6E9FAA86-8030-4FF2-8A2F-3EA52E7C705E}">
      <dgm:prSet/>
      <dgm:spPr/>
      <dgm:t>
        <a:bodyPr/>
        <a:lstStyle/>
        <a:p>
          <a:endParaRPr lang="en-US"/>
        </a:p>
      </dgm:t>
    </dgm:pt>
    <dgm:pt modelId="{FBA37FDC-4691-42C3-8087-04DEF4306B96}" type="sibTrans" cxnId="{6E9FAA86-8030-4FF2-8A2F-3EA52E7C705E}">
      <dgm:prSet/>
      <dgm:spPr/>
      <dgm:t>
        <a:bodyPr/>
        <a:lstStyle/>
        <a:p>
          <a:endParaRPr lang="en-US"/>
        </a:p>
      </dgm:t>
    </dgm:pt>
    <dgm:pt modelId="{7B18F659-2036-4E2C-BABA-5ED6D68643B5}">
      <dgm:prSet custT="1"/>
      <dgm:spPr/>
      <dgm:t>
        <a:bodyPr/>
        <a:lstStyle/>
        <a:p>
          <a:r>
            <a:rPr lang="nl-NL" sz="3000" dirty="0"/>
            <a:t>Justin </a:t>
          </a:r>
          <a:r>
            <a:rPr lang="nl-NL" sz="1600" dirty="0"/>
            <a:t>(Hoofdpresentator)</a:t>
          </a:r>
          <a:endParaRPr lang="en-US" sz="1600" dirty="0"/>
        </a:p>
      </dgm:t>
    </dgm:pt>
    <dgm:pt modelId="{991E822B-D03D-43F6-A2C1-C51305D0950F}" type="parTrans" cxnId="{EBA5D919-BCAD-4805-AAC3-E30B18E73DE6}">
      <dgm:prSet/>
      <dgm:spPr/>
      <dgm:t>
        <a:bodyPr/>
        <a:lstStyle/>
        <a:p>
          <a:endParaRPr lang="en-US"/>
        </a:p>
      </dgm:t>
    </dgm:pt>
    <dgm:pt modelId="{2E242C55-7102-4F69-8075-141C24CF0544}" type="sibTrans" cxnId="{EBA5D919-BCAD-4805-AAC3-E30B18E73DE6}">
      <dgm:prSet/>
      <dgm:spPr/>
      <dgm:t>
        <a:bodyPr/>
        <a:lstStyle/>
        <a:p>
          <a:endParaRPr lang="en-US"/>
        </a:p>
      </dgm:t>
    </dgm:pt>
    <dgm:pt modelId="{8FE4B343-B31B-4355-9807-DC04B43D9489}" type="pres">
      <dgm:prSet presAssocID="{6AE4ED75-D031-4D5B-A3C4-14FAA4417DD0}" presName="diagram" presStyleCnt="0">
        <dgm:presLayoutVars>
          <dgm:dir/>
          <dgm:resizeHandles val="exact"/>
        </dgm:presLayoutVars>
      </dgm:prSet>
      <dgm:spPr/>
    </dgm:pt>
    <dgm:pt modelId="{470732B3-3B27-417F-87E7-3D06197D0309}" type="pres">
      <dgm:prSet presAssocID="{8EC0C0D9-CA89-4893-93B4-D2B53E8A0F91}" presName="node" presStyleLbl="node1" presStyleIdx="0" presStyleCnt="5">
        <dgm:presLayoutVars>
          <dgm:bulletEnabled val="1"/>
        </dgm:presLayoutVars>
      </dgm:prSet>
      <dgm:spPr/>
    </dgm:pt>
    <dgm:pt modelId="{C4C00A94-D62F-455E-A615-E1205A9C44D9}" type="pres">
      <dgm:prSet presAssocID="{FCAA4130-D176-42A3-B1F0-98B38F7120B5}" presName="sibTrans" presStyleLbl="sibTrans2D1" presStyleIdx="0" presStyleCnt="4"/>
      <dgm:spPr/>
    </dgm:pt>
    <dgm:pt modelId="{53E3BE1E-9B7D-49B1-BFA3-3E34C6294688}" type="pres">
      <dgm:prSet presAssocID="{FCAA4130-D176-42A3-B1F0-98B38F7120B5}" presName="connectorText" presStyleLbl="sibTrans2D1" presStyleIdx="0" presStyleCnt="4"/>
      <dgm:spPr/>
    </dgm:pt>
    <dgm:pt modelId="{524CB08F-2D24-4DAB-889D-F80D8B50FE4B}" type="pres">
      <dgm:prSet presAssocID="{2B17EDFC-EFEE-4F0C-89A6-D7427C59DC07}" presName="node" presStyleLbl="node1" presStyleIdx="1" presStyleCnt="5">
        <dgm:presLayoutVars>
          <dgm:bulletEnabled val="1"/>
        </dgm:presLayoutVars>
      </dgm:prSet>
      <dgm:spPr/>
    </dgm:pt>
    <dgm:pt modelId="{9B2FD647-15E7-46DC-A88E-56D663A2D064}" type="pres">
      <dgm:prSet presAssocID="{F164D718-36FE-4C85-95FC-3956C990D7A5}" presName="sibTrans" presStyleLbl="sibTrans2D1" presStyleIdx="1" presStyleCnt="4"/>
      <dgm:spPr/>
    </dgm:pt>
    <dgm:pt modelId="{43C5D217-0CFA-43D9-820A-8A4D192B8EF3}" type="pres">
      <dgm:prSet presAssocID="{F164D718-36FE-4C85-95FC-3956C990D7A5}" presName="connectorText" presStyleLbl="sibTrans2D1" presStyleIdx="1" presStyleCnt="4"/>
      <dgm:spPr/>
    </dgm:pt>
    <dgm:pt modelId="{ED3A0DCD-05CC-4398-9C6F-1BA031F75FBC}" type="pres">
      <dgm:prSet presAssocID="{F8B44A4B-57E5-4F36-8BFB-9CCADC25286C}" presName="node" presStyleLbl="node1" presStyleIdx="2" presStyleCnt="5">
        <dgm:presLayoutVars>
          <dgm:bulletEnabled val="1"/>
        </dgm:presLayoutVars>
      </dgm:prSet>
      <dgm:spPr/>
    </dgm:pt>
    <dgm:pt modelId="{1AF21935-5B7E-4549-A5D5-D2424BA5E3E8}" type="pres">
      <dgm:prSet presAssocID="{B8C0B00B-9E5B-4824-89C4-8DEC7F627D66}" presName="sibTrans" presStyleLbl="sibTrans2D1" presStyleIdx="2" presStyleCnt="4"/>
      <dgm:spPr/>
    </dgm:pt>
    <dgm:pt modelId="{95406819-10D4-4EAC-9EA0-D09CD40A96EA}" type="pres">
      <dgm:prSet presAssocID="{B8C0B00B-9E5B-4824-89C4-8DEC7F627D66}" presName="connectorText" presStyleLbl="sibTrans2D1" presStyleIdx="2" presStyleCnt="4"/>
      <dgm:spPr/>
    </dgm:pt>
    <dgm:pt modelId="{FA9F22EA-574F-41B4-95F5-54F1896A3352}" type="pres">
      <dgm:prSet presAssocID="{36922D02-5F66-455D-BC0A-10B665C2A558}" presName="node" presStyleLbl="node1" presStyleIdx="3" presStyleCnt="5" custLinFactNeighborX="-64675" custLinFactNeighborY="-586">
        <dgm:presLayoutVars>
          <dgm:bulletEnabled val="1"/>
        </dgm:presLayoutVars>
      </dgm:prSet>
      <dgm:spPr/>
    </dgm:pt>
    <dgm:pt modelId="{A2483C36-842B-4CF9-ABA4-36C42511A4FF}" type="pres">
      <dgm:prSet presAssocID="{FBA37FDC-4691-42C3-8087-04DEF4306B96}" presName="sibTrans" presStyleLbl="sibTrans2D1" presStyleIdx="3" presStyleCnt="4"/>
      <dgm:spPr/>
    </dgm:pt>
    <dgm:pt modelId="{250D9E6B-EA17-4453-8769-47E4B6BE3E61}" type="pres">
      <dgm:prSet presAssocID="{FBA37FDC-4691-42C3-8087-04DEF4306B96}" presName="connectorText" presStyleLbl="sibTrans2D1" presStyleIdx="3" presStyleCnt="4"/>
      <dgm:spPr/>
    </dgm:pt>
    <dgm:pt modelId="{2B132154-A860-4CF0-9590-2111ADB14A71}" type="pres">
      <dgm:prSet presAssocID="{7B18F659-2036-4E2C-BABA-5ED6D68643B5}" presName="node" presStyleLbl="node1" presStyleIdx="4" presStyleCnt="5" custLinFactNeighborX="-74633" custLinFactNeighborY="1196">
        <dgm:presLayoutVars>
          <dgm:bulletEnabled val="1"/>
        </dgm:presLayoutVars>
      </dgm:prSet>
      <dgm:spPr/>
    </dgm:pt>
  </dgm:ptLst>
  <dgm:cxnLst>
    <dgm:cxn modelId="{0D9F4C00-BD82-4D7E-A6C7-1141F857D62B}" srcId="{6AE4ED75-D031-4D5B-A3C4-14FAA4417DD0}" destId="{8EC0C0D9-CA89-4893-93B4-D2B53E8A0F91}" srcOrd="0" destOrd="0" parTransId="{6B4DC56C-8566-4AEE-9AA9-533950172058}" sibTransId="{FCAA4130-D176-42A3-B1F0-98B38F7120B5}"/>
    <dgm:cxn modelId="{EBA5D919-BCAD-4805-AAC3-E30B18E73DE6}" srcId="{6AE4ED75-D031-4D5B-A3C4-14FAA4417DD0}" destId="{7B18F659-2036-4E2C-BABA-5ED6D68643B5}" srcOrd="4" destOrd="0" parTransId="{991E822B-D03D-43F6-A2C1-C51305D0950F}" sibTransId="{2E242C55-7102-4F69-8075-141C24CF0544}"/>
    <dgm:cxn modelId="{F5D9672B-3806-43AD-BB06-3AF346FFB3A9}" type="presOf" srcId="{F8B44A4B-57E5-4F36-8BFB-9CCADC25286C}" destId="{ED3A0DCD-05CC-4398-9C6F-1BA031F75FBC}" srcOrd="0" destOrd="0" presId="urn:microsoft.com/office/officeart/2005/8/layout/process5"/>
    <dgm:cxn modelId="{9DB7EB4D-7ABA-4175-8DAD-A2F4204EDA60}" type="presOf" srcId="{2B17EDFC-EFEE-4F0C-89A6-D7427C59DC07}" destId="{524CB08F-2D24-4DAB-889D-F80D8B50FE4B}" srcOrd="0" destOrd="0" presId="urn:microsoft.com/office/officeart/2005/8/layout/process5"/>
    <dgm:cxn modelId="{F4A3E254-6B57-4D83-8CD5-3A7D74E8BBEC}" type="presOf" srcId="{7B18F659-2036-4E2C-BABA-5ED6D68643B5}" destId="{2B132154-A860-4CF0-9590-2111ADB14A71}" srcOrd="0" destOrd="0" presId="urn:microsoft.com/office/officeart/2005/8/layout/process5"/>
    <dgm:cxn modelId="{9AD3E281-7BC1-4803-9FE1-BB16B102726D}" srcId="{6AE4ED75-D031-4D5B-A3C4-14FAA4417DD0}" destId="{2B17EDFC-EFEE-4F0C-89A6-D7427C59DC07}" srcOrd="1" destOrd="0" parTransId="{372B8B84-F035-434E-9F2C-66DC037158F0}" sibTransId="{F164D718-36FE-4C85-95FC-3956C990D7A5}"/>
    <dgm:cxn modelId="{6E9FAA86-8030-4FF2-8A2F-3EA52E7C705E}" srcId="{6AE4ED75-D031-4D5B-A3C4-14FAA4417DD0}" destId="{36922D02-5F66-455D-BC0A-10B665C2A558}" srcOrd="3" destOrd="0" parTransId="{95006F1E-9091-4CE0-83F6-1A5BF6AB6431}" sibTransId="{FBA37FDC-4691-42C3-8087-04DEF4306B96}"/>
    <dgm:cxn modelId="{C2BBF896-10A6-48C5-9993-27388905FCA2}" type="presOf" srcId="{FCAA4130-D176-42A3-B1F0-98B38F7120B5}" destId="{53E3BE1E-9B7D-49B1-BFA3-3E34C6294688}" srcOrd="1" destOrd="0" presId="urn:microsoft.com/office/officeart/2005/8/layout/process5"/>
    <dgm:cxn modelId="{6962D797-FD9F-41D9-AB2A-D49B175DF3FE}" type="presOf" srcId="{6AE4ED75-D031-4D5B-A3C4-14FAA4417DD0}" destId="{8FE4B343-B31B-4355-9807-DC04B43D9489}" srcOrd="0" destOrd="0" presId="urn:microsoft.com/office/officeart/2005/8/layout/process5"/>
    <dgm:cxn modelId="{77F878A7-3C04-4ED1-9990-5A0C35410E08}" type="presOf" srcId="{F164D718-36FE-4C85-95FC-3956C990D7A5}" destId="{9B2FD647-15E7-46DC-A88E-56D663A2D064}" srcOrd="0" destOrd="0" presId="urn:microsoft.com/office/officeart/2005/8/layout/process5"/>
    <dgm:cxn modelId="{CA703AAF-4CCA-4101-9C2F-877EFECDEAC7}" type="presOf" srcId="{B8C0B00B-9E5B-4824-89C4-8DEC7F627D66}" destId="{95406819-10D4-4EAC-9EA0-D09CD40A96EA}" srcOrd="1" destOrd="0" presId="urn:microsoft.com/office/officeart/2005/8/layout/process5"/>
    <dgm:cxn modelId="{099A41B0-7D03-4BAA-8F0E-2D358D3AF762}" type="presOf" srcId="{FCAA4130-D176-42A3-B1F0-98B38F7120B5}" destId="{C4C00A94-D62F-455E-A615-E1205A9C44D9}" srcOrd="0" destOrd="0" presId="urn:microsoft.com/office/officeart/2005/8/layout/process5"/>
    <dgm:cxn modelId="{5C78BFC1-11FB-4999-ABF8-BD8E3A09B7C9}" type="presOf" srcId="{F164D718-36FE-4C85-95FC-3956C990D7A5}" destId="{43C5D217-0CFA-43D9-820A-8A4D192B8EF3}" srcOrd="1" destOrd="0" presId="urn:microsoft.com/office/officeart/2005/8/layout/process5"/>
    <dgm:cxn modelId="{EE684BD4-7F83-45BC-A76C-CD55AFD2ADA7}" srcId="{6AE4ED75-D031-4D5B-A3C4-14FAA4417DD0}" destId="{F8B44A4B-57E5-4F36-8BFB-9CCADC25286C}" srcOrd="2" destOrd="0" parTransId="{C0911CE9-B0C7-49D3-B0B3-AAD1FDD90468}" sibTransId="{B8C0B00B-9E5B-4824-89C4-8DEC7F627D66}"/>
    <dgm:cxn modelId="{18B3E4D7-9AEA-4F14-B173-AA7961DDB055}" type="presOf" srcId="{FBA37FDC-4691-42C3-8087-04DEF4306B96}" destId="{A2483C36-842B-4CF9-ABA4-36C42511A4FF}" srcOrd="0" destOrd="0" presId="urn:microsoft.com/office/officeart/2005/8/layout/process5"/>
    <dgm:cxn modelId="{F7559DDA-CAAD-4208-A78A-ADB783923E9C}" type="presOf" srcId="{B8C0B00B-9E5B-4824-89C4-8DEC7F627D66}" destId="{1AF21935-5B7E-4549-A5D5-D2424BA5E3E8}" srcOrd="0" destOrd="0" presId="urn:microsoft.com/office/officeart/2005/8/layout/process5"/>
    <dgm:cxn modelId="{51F2C8E1-05E1-4660-999C-4B575F5A1B92}" type="presOf" srcId="{FBA37FDC-4691-42C3-8087-04DEF4306B96}" destId="{250D9E6B-EA17-4453-8769-47E4B6BE3E61}" srcOrd="1" destOrd="0" presId="urn:microsoft.com/office/officeart/2005/8/layout/process5"/>
    <dgm:cxn modelId="{F5044AEA-A043-4B51-B2B7-069AD834D6A2}" type="presOf" srcId="{36922D02-5F66-455D-BC0A-10B665C2A558}" destId="{FA9F22EA-574F-41B4-95F5-54F1896A3352}" srcOrd="0" destOrd="0" presId="urn:microsoft.com/office/officeart/2005/8/layout/process5"/>
    <dgm:cxn modelId="{E7BDF3F9-BC6C-415D-89B7-8EC60C9237BC}" type="presOf" srcId="{8EC0C0D9-CA89-4893-93B4-D2B53E8A0F91}" destId="{470732B3-3B27-417F-87E7-3D06197D0309}" srcOrd="0" destOrd="0" presId="urn:microsoft.com/office/officeart/2005/8/layout/process5"/>
    <dgm:cxn modelId="{0C7D4A64-D866-48DA-9864-6D4063C66DE9}" type="presParOf" srcId="{8FE4B343-B31B-4355-9807-DC04B43D9489}" destId="{470732B3-3B27-417F-87E7-3D06197D0309}" srcOrd="0" destOrd="0" presId="urn:microsoft.com/office/officeart/2005/8/layout/process5"/>
    <dgm:cxn modelId="{ABF51815-1394-4DDB-A42D-972FB8E55083}" type="presParOf" srcId="{8FE4B343-B31B-4355-9807-DC04B43D9489}" destId="{C4C00A94-D62F-455E-A615-E1205A9C44D9}" srcOrd="1" destOrd="0" presId="urn:microsoft.com/office/officeart/2005/8/layout/process5"/>
    <dgm:cxn modelId="{F1305046-E009-40DF-A1B4-CC623F44282D}" type="presParOf" srcId="{C4C00A94-D62F-455E-A615-E1205A9C44D9}" destId="{53E3BE1E-9B7D-49B1-BFA3-3E34C6294688}" srcOrd="0" destOrd="0" presId="urn:microsoft.com/office/officeart/2005/8/layout/process5"/>
    <dgm:cxn modelId="{08194621-5334-4B38-8D1C-FA49134C70DE}" type="presParOf" srcId="{8FE4B343-B31B-4355-9807-DC04B43D9489}" destId="{524CB08F-2D24-4DAB-889D-F80D8B50FE4B}" srcOrd="2" destOrd="0" presId="urn:microsoft.com/office/officeart/2005/8/layout/process5"/>
    <dgm:cxn modelId="{F2DDB755-272F-4846-9A68-C72FB816D792}" type="presParOf" srcId="{8FE4B343-B31B-4355-9807-DC04B43D9489}" destId="{9B2FD647-15E7-46DC-A88E-56D663A2D064}" srcOrd="3" destOrd="0" presId="urn:microsoft.com/office/officeart/2005/8/layout/process5"/>
    <dgm:cxn modelId="{4108E332-1FD4-42D7-AA09-569DA8E0449D}" type="presParOf" srcId="{9B2FD647-15E7-46DC-A88E-56D663A2D064}" destId="{43C5D217-0CFA-43D9-820A-8A4D192B8EF3}" srcOrd="0" destOrd="0" presId="urn:microsoft.com/office/officeart/2005/8/layout/process5"/>
    <dgm:cxn modelId="{AA1A0179-EA41-482C-8AE1-99EB4D69D92D}" type="presParOf" srcId="{8FE4B343-B31B-4355-9807-DC04B43D9489}" destId="{ED3A0DCD-05CC-4398-9C6F-1BA031F75FBC}" srcOrd="4" destOrd="0" presId="urn:microsoft.com/office/officeart/2005/8/layout/process5"/>
    <dgm:cxn modelId="{37823AAE-D008-4417-966C-F28EAE481F54}" type="presParOf" srcId="{8FE4B343-B31B-4355-9807-DC04B43D9489}" destId="{1AF21935-5B7E-4549-A5D5-D2424BA5E3E8}" srcOrd="5" destOrd="0" presId="urn:microsoft.com/office/officeart/2005/8/layout/process5"/>
    <dgm:cxn modelId="{48C67A70-FB46-4FDE-8AA7-91347423DD1C}" type="presParOf" srcId="{1AF21935-5B7E-4549-A5D5-D2424BA5E3E8}" destId="{95406819-10D4-4EAC-9EA0-D09CD40A96EA}" srcOrd="0" destOrd="0" presId="urn:microsoft.com/office/officeart/2005/8/layout/process5"/>
    <dgm:cxn modelId="{F90BEB3A-6FB0-4CB3-BBAF-4594806AB115}" type="presParOf" srcId="{8FE4B343-B31B-4355-9807-DC04B43D9489}" destId="{FA9F22EA-574F-41B4-95F5-54F1896A3352}" srcOrd="6" destOrd="0" presId="urn:microsoft.com/office/officeart/2005/8/layout/process5"/>
    <dgm:cxn modelId="{84C3D489-E314-4606-8273-353B5BF6CAFC}" type="presParOf" srcId="{8FE4B343-B31B-4355-9807-DC04B43D9489}" destId="{A2483C36-842B-4CF9-ABA4-36C42511A4FF}" srcOrd="7" destOrd="0" presId="urn:microsoft.com/office/officeart/2005/8/layout/process5"/>
    <dgm:cxn modelId="{FA5A967B-EA62-4BD3-AA2A-297E29DA3EED}" type="presParOf" srcId="{A2483C36-842B-4CF9-ABA4-36C42511A4FF}" destId="{250D9E6B-EA17-4453-8769-47E4B6BE3E61}" srcOrd="0" destOrd="0" presId="urn:microsoft.com/office/officeart/2005/8/layout/process5"/>
    <dgm:cxn modelId="{7AEDA36B-9A55-4E0B-96D5-FC18BEE40706}" type="presParOf" srcId="{8FE4B343-B31B-4355-9807-DC04B43D9489}" destId="{2B132154-A860-4CF0-9590-2111ADB14A71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F52897-553D-463B-A17F-EF8B49CE4018}">
      <dsp:nvSpPr>
        <dsp:cNvPr id="0" name=""/>
        <dsp:cNvSpPr/>
      </dsp:nvSpPr>
      <dsp:spPr>
        <a:xfrm>
          <a:off x="214111" y="2321"/>
          <a:ext cx="2654572" cy="15927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/>
            <a:t>Wie zijn wij</a:t>
          </a:r>
          <a:endParaRPr lang="en-US" sz="3000" kern="1200" dirty="0"/>
        </a:p>
      </dsp:txBody>
      <dsp:txXfrm>
        <a:off x="260761" y="48971"/>
        <a:ext cx="2561272" cy="1499443"/>
      </dsp:txXfrm>
    </dsp:sp>
    <dsp:sp modelId="{1534455D-4F01-426E-ADA5-90E572725A2D}">
      <dsp:nvSpPr>
        <dsp:cNvPr id="0" name=""/>
        <dsp:cNvSpPr/>
      </dsp:nvSpPr>
      <dsp:spPr>
        <a:xfrm>
          <a:off x="3102286" y="469526"/>
          <a:ext cx="562769" cy="6583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3102286" y="601193"/>
        <a:ext cx="393938" cy="395000"/>
      </dsp:txXfrm>
    </dsp:sp>
    <dsp:sp modelId="{A4A8A72F-DC73-41BA-8290-BFB62F3ED6BA}">
      <dsp:nvSpPr>
        <dsp:cNvPr id="0" name=""/>
        <dsp:cNvSpPr/>
      </dsp:nvSpPr>
      <dsp:spPr>
        <a:xfrm>
          <a:off x="3930513" y="2321"/>
          <a:ext cx="2654572" cy="15927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/>
            <a:t>Wat was de aanleiding?</a:t>
          </a:r>
          <a:endParaRPr lang="en-US" sz="3000" kern="1200" dirty="0"/>
        </a:p>
      </dsp:txBody>
      <dsp:txXfrm>
        <a:off x="3977163" y="48971"/>
        <a:ext cx="2561272" cy="1499443"/>
      </dsp:txXfrm>
    </dsp:sp>
    <dsp:sp modelId="{820F83C8-8034-4B64-8AE0-FC98F9B0491F}">
      <dsp:nvSpPr>
        <dsp:cNvPr id="0" name=""/>
        <dsp:cNvSpPr/>
      </dsp:nvSpPr>
      <dsp:spPr>
        <a:xfrm rot="25502">
          <a:off x="6830997" y="483394"/>
          <a:ext cx="592457" cy="6583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6830999" y="614402"/>
        <a:ext cx="414720" cy="395000"/>
      </dsp:txXfrm>
    </dsp:sp>
    <dsp:sp modelId="{4795B804-672E-4933-A286-5BC985C36267}">
      <dsp:nvSpPr>
        <dsp:cNvPr id="0" name=""/>
        <dsp:cNvSpPr/>
      </dsp:nvSpPr>
      <dsp:spPr>
        <a:xfrm>
          <a:off x="7702900" y="30306"/>
          <a:ext cx="2654572" cy="15927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/>
            <a:t>Wat hebben we gemaakt?</a:t>
          </a:r>
          <a:endParaRPr lang="en-US" sz="3000" kern="1200" dirty="0"/>
        </a:p>
      </dsp:txBody>
      <dsp:txXfrm>
        <a:off x="7749550" y="76956"/>
        <a:ext cx="2561272" cy="1499443"/>
      </dsp:txXfrm>
    </dsp:sp>
    <dsp:sp modelId="{785167A5-99E3-4AE9-BAF4-9D0E4F315B6E}">
      <dsp:nvSpPr>
        <dsp:cNvPr id="0" name=""/>
        <dsp:cNvSpPr/>
      </dsp:nvSpPr>
      <dsp:spPr>
        <a:xfrm rot="5436586">
          <a:off x="8741763" y="1796423"/>
          <a:ext cx="549199" cy="6583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 rot="-5400000">
        <a:off x="8819740" y="1850995"/>
        <a:ext cx="395000" cy="384439"/>
      </dsp:txXfrm>
    </dsp:sp>
    <dsp:sp modelId="{EAC8E2C0-4935-49D5-90A5-11282D93AAD3}">
      <dsp:nvSpPr>
        <dsp:cNvPr id="0" name=""/>
        <dsp:cNvSpPr/>
      </dsp:nvSpPr>
      <dsp:spPr>
        <a:xfrm>
          <a:off x="7674921" y="2659216"/>
          <a:ext cx="2654572" cy="15927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/>
            <a:t>Hoe hebben wij dit gemaakt</a:t>
          </a:r>
          <a:endParaRPr lang="en-US" sz="3000" kern="1200" dirty="0"/>
        </a:p>
      </dsp:txBody>
      <dsp:txXfrm>
        <a:off x="7721571" y="2705866"/>
        <a:ext cx="2561272" cy="1499443"/>
      </dsp:txXfrm>
    </dsp:sp>
    <dsp:sp modelId="{66216B0C-A62B-4214-A605-63E0AC892CD0}">
      <dsp:nvSpPr>
        <dsp:cNvPr id="0" name=""/>
        <dsp:cNvSpPr/>
      </dsp:nvSpPr>
      <dsp:spPr>
        <a:xfrm rot="10800011">
          <a:off x="6787583" y="3126415"/>
          <a:ext cx="627051" cy="6583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 rot="10800000">
        <a:off x="6975698" y="3258082"/>
        <a:ext cx="438936" cy="395000"/>
      </dsp:txXfrm>
    </dsp:sp>
    <dsp:sp modelId="{2ED15840-6397-475F-9FB4-DDD35D881413}">
      <dsp:nvSpPr>
        <dsp:cNvPr id="0" name=""/>
        <dsp:cNvSpPr/>
      </dsp:nvSpPr>
      <dsp:spPr>
        <a:xfrm>
          <a:off x="3837231" y="2659204"/>
          <a:ext cx="2654572" cy="15927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Feedback</a:t>
          </a:r>
        </a:p>
      </dsp:txBody>
      <dsp:txXfrm>
        <a:off x="3883881" y="2705854"/>
        <a:ext cx="2561272" cy="1499443"/>
      </dsp:txXfrm>
    </dsp:sp>
    <dsp:sp modelId="{6AF0B753-76CA-4F09-98B7-D7E10AE08C17}">
      <dsp:nvSpPr>
        <dsp:cNvPr id="0" name=""/>
        <dsp:cNvSpPr/>
      </dsp:nvSpPr>
      <dsp:spPr>
        <a:xfrm rot="10824029">
          <a:off x="2950229" y="3113121"/>
          <a:ext cx="626824" cy="6583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2400" kern="1200"/>
        </a:p>
      </dsp:txBody>
      <dsp:txXfrm rot="10800000">
        <a:off x="3138274" y="3245445"/>
        <a:ext cx="438777" cy="395000"/>
      </dsp:txXfrm>
    </dsp:sp>
    <dsp:sp modelId="{0FFDF643-F500-4D6C-9466-62373856241C}">
      <dsp:nvSpPr>
        <dsp:cNvPr id="0" name=""/>
        <dsp:cNvSpPr/>
      </dsp:nvSpPr>
      <dsp:spPr>
        <a:xfrm>
          <a:off x="0" y="2632382"/>
          <a:ext cx="2654572" cy="15927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/>
            <a:t>Website</a:t>
          </a:r>
          <a:r>
            <a:rPr lang="nl-NL" sz="3000" kern="1200" baseline="0" dirty="0"/>
            <a:t> tonen</a:t>
          </a:r>
          <a:endParaRPr lang="nl-NL" sz="3000" kern="1200" dirty="0"/>
        </a:p>
      </dsp:txBody>
      <dsp:txXfrm>
        <a:off x="46650" y="2679032"/>
        <a:ext cx="2561272" cy="14994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0732B3-3B27-417F-87E7-3D06197D0309}">
      <dsp:nvSpPr>
        <dsp:cNvPr id="0" name=""/>
        <dsp:cNvSpPr/>
      </dsp:nvSpPr>
      <dsp:spPr>
        <a:xfrm>
          <a:off x="214111" y="2321"/>
          <a:ext cx="2654572" cy="15927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/>
            <a:t>Dimitry de Hoop 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(Projectleider)</a:t>
          </a:r>
          <a:endParaRPr lang="en-US" sz="1600" kern="1200" dirty="0"/>
        </a:p>
      </dsp:txBody>
      <dsp:txXfrm>
        <a:off x="260761" y="48971"/>
        <a:ext cx="2561272" cy="1499443"/>
      </dsp:txXfrm>
    </dsp:sp>
    <dsp:sp modelId="{C4C00A94-D62F-455E-A615-E1205A9C44D9}">
      <dsp:nvSpPr>
        <dsp:cNvPr id="0" name=""/>
        <dsp:cNvSpPr/>
      </dsp:nvSpPr>
      <dsp:spPr>
        <a:xfrm>
          <a:off x="3102286" y="469526"/>
          <a:ext cx="562769" cy="6583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3102286" y="601193"/>
        <a:ext cx="393938" cy="395000"/>
      </dsp:txXfrm>
    </dsp:sp>
    <dsp:sp modelId="{524CB08F-2D24-4DAB-889D-F80D8B50FE4B}">
      <dsp:nvSpPr>
        <dsp:cNvPr id="0" name=""/>
        <dsp:cNvSpPr/>
      </dsp:nvSpPr>
      <dsp:spPr>
        <a:xfrm>
          <a:off x="3930513" y="2321"/>
          <a:ext cx="2654572" cy="15927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 err="1"/>
            <a:t>Tyra</a:t>
          </a:r>
          <a:r>
            <a:rPr lang="nl-NL" sz="3000" kern="1200" dirty="0"/>
            <a:t> van der Zee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/>
            <a:t> </a:t>
          </a:r>
          <a:r>
            <a:rPr lang="nl-NL" sz="1600" kern="1200" dirty="0"/>
            <a:t>(Designer)</a:t>
          </a:r>
          <a:endParaRPr lang="en-US" sz="1600" kern="1200" dirty="0"/>
        </a:p>
      </dsp:txBody>
      <dsp:txXfrm>
        <a:off x="3977163" y="48971"/>
        <a:ext cx="2561272" cy="1499443"/>
      </dsp:txXfrm>
    </dsp:sp>
    <dsp:sp modelId="{9B2FD647-15E7-46DC-A88E-56D663A2D064}">
      <dsp:nvSpPr>
        <dsp:cNvPr id="0" name=""/>
        <dsp:cNvSpPr/>
      </dsp:nvSpPr>
      <dsp:spPr>
        <a:xfrm>
          <a:off x="6818688" y="469526"/>
          <a:ext cx="562769" cy="6583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6818688" y="601193"/>
        <a:ext cx="393938" cy="395000"/>
      </dsp:txXfrm>
    </dsp:sp>
    <dsp:sp modelId="{ED3A0DCD-05CC-4398-9C6F-1BA031F75FBC}">
      <dsp:nvSpPr>
        <dsp:cNvPr id="0" name=""/>
        <dsp:cNvSpPr/>
      </dsp:nvSpPr>
      <dsp:spPr>
        <a:xfrm>
          <a:off x="7646915" y="2321"/>
          <a:ext cx="2654572" cy="15927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/>
            <a:t>Oden Zondervan 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(</a:t>
          </a:r>
          <a:r>
            <a:rPr lang="nl-NL" sz="1600" kern="1200" dirty="0" err="1"/>
            <a:t>Astah</a:t>
          </a:r>
          <a:r>
            <a:rPr lang="nl-NL" sz="1600" kern="1200" dirty="0"/>
            <a:t>)</a:t>
          </a:r>
          <a:endParaRPr lang="en-US" sz="1600" kern="1200" dirty="0"/>
        </a:p>
      </dsp:txBody>
      <dsp:txXfrm>
        <a:off x="7693565" y="48971"/>
        <a:ext cx="2561272" cy="1499443"/>
      </dsp:txXfrm>
    </dsp:sp>
    <dsp:sp modelId="{1AF21935-5B7E-4549-A5D5-D2424BA5E3E8}">
      <dsp:nvSpPr>
        <dsp:cNvPr id="0" name=""/>
        <dsp:cNvSpPr/>
      </dsp:nvSpPr>
      <dsp:spPr>
        <a:xfrm rot="7379092">
          <a:off x="7793519" y="1776358"/>
          <a:ext cx="665013" cy="6583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 rot="-5400000">
        <a:off x="7982286" y="1788936"/>
        <a:ext cx="395000" cy="467513"/>
      </dsp:txXfrm>
    </dsp:sp>
    <dsp:sp modelId="{FA9F22EA-574F-41B4-95F5-54F1896A3352}">
      <dsp:nvSpPr>
        <dsp:cNvPr id="0" name=""/>
        <dsp:cNvSpPr/>
      </dsp:nvSpPr>
      <dsp:spPr>
        <a:xfrm>
          <a:off x="5930070" y="2647561"/>
          <a:ext cx="2654572" cy="15927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/>
            <a:t>Rick Wouda </a:t>
          </a:r>
          <a:r>
            <a:rPr lang="nl-NL" sz="1600" kern="1200" dirty="0"/>
            <a:t>(Presentatie)</a:t>
          </a:r>
          <a:endParaRPr lang="en-US" sz="1600" kern="1200" dirty="0"/>
        </a:p>
      </dsp:txBody>
      <dsp:txXfrm>
        <a:off x="5976720" y="2694211"/>
        <a:ext cx="2561272" cy="1499443"/>
      </dsp:txXfrm>
    </dsp:sp>
    <dsp:sp modelId="{A2483C36-842B-4CF9-ABA4-36C42511A4FF}">
      <dsp:nvSpPr>
        <dsp:cNvPr id="0" name=""/>
        <dsp:cNvSpPr/>
      </dsp:nvSpPr>
      <dsp:spPr>
        <a:xfrm rot="10789935">
          <a:off x="4935440" y="3120535"/>
          <a:ext cx="702873" cy="6583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 rot="10800000">
        <a:off x="5132940" y="3251913"/>
        <a:ext cx="505373" cy="395000"/>
      </dsp:txXfrm>
    </dsp:sp>
    <dsp:sp modelId="{2B132154-A860-4CF0-9590-2111ADB14A71}">
      <dsp:nvSpPr>
        <dsp:cNvPr id="0" name=""/>
        <dsp:cNvSpPr/>
      </dsp:nvSpPr>
      <dsp:spPr>
        <a:xfrm>
          <a:off x="1949326" y="2659216"/>
          <a:ext cx="2654572" cy="15927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/>
            <a:t>Justin </a:t>
          </a:r>
          <a:r>
            <a:rPr lang="nl-NL" sz="1600" kern="1200" dirty="0"/>
            <a:t>(Hoofdpresentator)</a:t>
          </a:r>
          <a:endParaRPr lang="en-US" sz="1600" kern="1200" dirty="0"/>
        </a:p>
      </dsp:txBody>
      <dsp:txXfrm>
        <a:off x="1995976" y="2705866"/>
        <a:ext cx="2561272" cy="14994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31T11:38:15.93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944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378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610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45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018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380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130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227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992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1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271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844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2" r:id="rId6"/>
    <p:sldLayoutId id="2147483698" r:id="rId7"/>
    <p:sldLayoutId id="2147483699" r:id="rId8"/>
    <p:sldLayoutId id="2147483700" r:id="rId9"/>
    <p:sldLayoutId id="2147483701" r:id="rId10"/>
    <p:sldLayoutId id="214748370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bo-portal.nl/~fp245573/DIJKSTRA%20DRAISMA/index.html" TargetMode="External"/><Relationship Id="rId2" Type="http://schemas.openxmlformats.org/officeDocument/2006/relationships/hyperlink" Target="https://www.mbo-portal.nl/~fp245573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497191-FD08-693D-6075-86BB5A5CC66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r="11133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2825B00-C3EE-24AD-DFBC-A20B9EBD60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nl-NL" sz="10800"/>
              <a:t>Welkom bij onze presentatie!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5BAA8CC-C529-4B7B-69FB-07F108B4F3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 fontScale="92500"/>
          </a:bodyPr>
          <a:lstStyle/>
          <a:p>
            <a:pPr algn="ctr"/>
            <a:r>
              <a:rPr lang="nl-NL" sz="3200" dirty="0"/>
              <a:t>Wij nemen u graag mee in onze belevenis van het project</a:t>
            </a:r>
          </a:p>
          <a:p>
            <a:pPr algn="ctr"/>
            <a:r>
              <a:rPr lang="nl-NL" sz="3200" dirty="0"/>
              <a:t>DIJKSTRA DRAISMA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271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3498F77-FA7C-525A-F0D0-AA200DD68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lang="nl-NL" sz="6700"/>
              <a:t>Dit was onze presentatie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20B59F"/>
          </a:solidFill>
          <a:ln w="38100" cap="rnd">
            <a:solidFill>
              <a:srgbClr val="20B59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15E835-80CB-1434-ECA0-647BF85B4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5400" dirty="0"/>
              <a:t>Zijn er nog vragen?</a:t>
            </a:r>
          </a:p>
        </p:txBody>
      </p:sp>
      <p:pic>
        <p:nvPicPr>
          <p:cNvPr id="17" name="Picture 4" descr="Vraagteken op een groene pastelkleurige achtergrond">
            <a:extLst>
              <a:ext uri="{FF2B5EF4-FFF2-40B4-BE49-F238E27FC236}">
                <a16:creationId xmlns:a16="http://schemas.microsoft.com/office/drawing/2014/main" id="{3CFE0AB7-4FC1-CEF2-895C-F006DA594A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529" r="4537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5991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8AA500-9808-8843-870F-D3600F3DA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Inleiding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C788D4D8-3DBC-01A2-35E9-8F2912EBE6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6639084"/>
              </p:ext>
            </p:extLst>
          </p:nvPr>
        </p:nvGraphicFramePr>
        <p:xfrm>
          <a:off x="838200" y="1929384"/>
          <a:ext cx="10515600" cy="4251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1441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Inverted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2B72ED-C057-90DE-CD69-18D103C7E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Hallo wij zijn:</a:t>
            </a:r>
            <a:endParaRPr lang="nl-NL" dirty="0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4936DC2D-B1BE-D345-C18D-E827044BA7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8067905"/>
              </p:ext>
            </p:extLst>
          </p:nvPr>
        </p:nvGraphicFramePr>
        <p:xfrm>
          <a:off x="838200" y="1929384"/>
          <a:ext cx="10515600" cy="4251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9362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66A0BE0-F1A3-A6B0-5F3D-7B1BE0F78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nl-NL" sz="7200"/>
              <a:t>Wat was de aanleiding</a:t>
            </a:r>
            <a:endParaRPr lang="nl-NL" sz="7200" dirty="0"/>
          </a:p>
        </p:txBody>
      </p:sp>
      <p:sp>
        <p:nvSpPr>
          <p:cNvPr id="18" name="sketchy rul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20B59F"/>
          </a:solidFill>
          <a:ln w="38100" cap="rnd">
            <a:solidFill>
              <a:srgbClr val="20B59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CC9C591-049E-1ECE-6DBD-A66FEF302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06624"/>
            <a:ext cx="6894576" cy="348386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nl-NL" sz="3000" dirty="0">
                <a:latin typeface="Calibri" panose="020F0502020204030204" pitchFamily="34" charset="0"/>
                <a:ea typeface="Calibri" panose="020F0502020204030204" pitchFamily="34" charset="0"/>
              </a:rPr>
              <a:t>Dijkstra </a:t>
            </a:r>
            <a:r>
              <a:rPr lang="nl-NL" sz="3000" dirty="0" err="1">
                <a:latin typeface="Calibri" panose="020F0502020204030204" pitchFamily="34" charset="0"/>
                <a:ea typeface="Calibri" panose="020F0502020204030204" pitchFamily="34" charset="0"/>
              </a:rPr>
              <a:t>draisma</a:t>
            </a:r>
            <a:r>
              <a:rPr lang="nl-NL" sz="3000" dirty="0"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</a:p>
          <a:p>
            <a:pPr>
              <a:lnSpc>
                <a:spcPct val="100000"/>
              </a:lnSpc>
            </a:pPr>
            <a:r>
              <a:rPr lang="nl-NL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ontwerp</a:t>
            </a:r>
          </a:p>
          <a:p>
            <a:pPr>
              <a:lnSpc>
                <a:spcPct val="100000"/>
              </a:lnSpc>
            </a:pPr>
            <a:r>
              <a:rPr lang="nl-NL" sz="3000" dirty="0">
                <a:latin typeface="Calibri" panose="020F0502020204030204" pitchFamily="34" charset="0"/>
                <a:ea typeface="Calibri" panose="020F0502020204030204" pitchFamily="34" charset="0"/>
              </a:rPr>
              <a:t>steensoorten</a:t>
            </a:r>
          </a:p>
          <a:p>
            <a:pPr>
              <a:lnSpc>
                <a:spcPct val="100000"/>
              </a:lnSpc>
            </a:pPr>
            <a:r>
              <a:rPr lang="nl-NL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Afmetingen</a:t>
            </a:r>
          </a:p>
          <a:p>
            <a:pPr>
              <a:lnSpc>
                <a:spcPct val="100000"/>
              </a:lnSpc>
            </a:pPr>
            <a:r>
              <a:rPr lang="nl-NL" sz="3000" dirty="0">
                <a:latin typeface="Calibri" panose="020F0502020204030204" pitchFamily="34" charset="0"/>
                <a:ea typeface="Calibri" panose="020F0502020204030204" pitchFamily="34" charset="0"/>
              </a:rPr>
              <a:t>Sparingen (Deuren, ramen)</a:t>
            </a:r>
          </a:p>
          <a:p>
            <a:pPr>
              <a:lnSpc>
                <a:spcPct val="100000"/>
              </a:lnSpc>
            </a:pPr>
            <a:r>
              <a:rPr lang="nl-NL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Patronen</a:t>
            </a:r>
          </a:p>
          <a:p>
            <a:pPr>
              <a:lnSpc>
                <a:spcPct val="100000"/>
              </a:lnSpc>
            </a:pPr>
            <a:r>
              <a:rPr lang="nl-NL" sz="3000" dirty="0">
                <a:latin typeface="Calibri" panose="020F0502020204030204" pitchFamily="34" charset="0"/>
                <a:ea typeface="Calibri" panose="020F0502020204030204" pitchFamily="34" charset="0"/>
              </a:rPr>
              <a:t>Grafische weergave</a:t>
            </a:r>
            <a:endParaRPr lang="nl-NL" sz="3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nl-NL" sz="1500" dirty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nl-NL" sz="15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CF45CF05-0D3B-0D41-13CF-60CC1695DA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481" r="23607"/>
          <a:stretch/>
        </p:blipFill>
        <p:spPr>
          <a:xfrm>
            <a:off x="8498566" y="0"/>
            <a:ext cx="2744763" cy="4041648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6AF36DE3-28C3-1466-EBEF-4089BA9EB8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3668" y="4361688"/>
            <a:ext cx="2176272" cy="2176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48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3B399C6-73AE-C265-8184-B1DE9A83F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839865"/>
            <a:ext cx="10909640" cy="90497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5600"/>
              <a:t>Wat hebben wij gemaakt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C9D3C407-B041-3409-C100-A2D301F238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609725"/>
            <a:ext cx="12192000" cy="524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100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vortex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E005D8-8C6A-7FFB-70F5-3932138C6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225" y="13493"/>
            <a:ext cx="10515600" cy="1325563"/>
          </a:xfrm>
        </p:spPr>
        <p:txBody>
          <a:bodyPr>
            <a:normAutofit/>
          </a:bodyPr>
          <a:lstStyle/>
          <a:p>
            <a:r>
              <a:rPr lang="nl-NL" sz="2000" dirty="0"/>
              <a:t>Wat kun je op onze website</a:t>
            </a:r>
          </a:p>
        </p:txBody>
      </p:sp>
      <p:pic>
        <p:nvPicPr>
          <p:cNvPr id="8" name="Tijdelijke aanduiding voor inhoud 7">
            <a:extLst>
              <a:ext uri="{FF2B5EF4-FFF2-40B4-BE49-F238E27FC236}">
                <a16:creationId xmlns:a16="http://schemas.microsoft.com/office/drawing/2014/main" id="{B077CB9E-5F89-1C1B-4277-5A551CFDAA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878617"/>
            <a:ext cx="12192000" cy="5979383"/>
          </a:xfrm>
        </p:spPr>
      </p:pic>
    </p:spTree>
    <p:extLst>
      <p:ext uri="{BB962C8B-B14F-4D97-AF65-F5344CB8AC3E}">
        <p14:creationId xmlns:p14="http://schemas.microsoft.com/office/powerpoint/2010/main" val="29971235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7AAFB7-2F25-B075-FB09-E7279D121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nl-NL" sz="4800"/>
              <a:t>Hoe hebben wij dit gemaakt?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936" y="2386584"/>
            <a:ext cx="4114800" cy="18288"/>
          </a:xfrm>
          <a:custGeom>
            <a:avLst/>
            <a:gdLst>
              <a:gd name="connsiteX0" fmla="*/ 0 w 4114800"/>
              <a:gd name="connsiteY0" fmla="*/ 0 h 18288"/>
              <a:gd name="connsiteX1" fmla="*/ 768096 w 4114800"/>
              <a:gd name="connsiteY1" fmla="*/ 0 h 18288"/>
              <a:gd name="connsiteX2" fmla="*/ 1495044 w 4114800"/>
              <a:gd name="connsiteY2" fmla="*/ 0 h 18288"/>
              <a:gd name="connsiteX3" fmla="*/ 2221992 w 4114800"/>
              <a:gd name="connsiteY3" fmla="*/ 0 h 18288"/>
              <a:gd name="connsiteX4" fmla="*/ 2784348 w 4114800"/>
              <a:gd name="connsiteY4" fmla="*/ 0 h 18288"/>
              <a:gd name="connsiteX5" fmla="*/ 3387852 w 4114800"/>
              <a:gd name="connsiteY5" fmla="*/ 0 h 18288"/>
              <a:gd name="connsiteX6" fmla="*/ 4114800 w 4114800"/>
              <a:gd name="connsiteY6" fmla="*/ 0 h 18288"/>
              <a:gd name="connsiteX7" fmla="*/ 4114800 w 4114800"/>
              <a:gd name="connsiteY7" fmla="*/ 18288 h 18288"/>
              <a:gd name="connsiteX8" fmla="*/ 3429000 w 4114800"/>
              <a:gd name="connsiteY8" fmla="*/ 18288 h 18288"/>
              <a:gd name="connsiteX9" fmla="*/ 2866644 w 4114800"/>
              <a:gd name="connsiteY9" fmla="*/ 18288 h 18288"/>
              <a:gd name="connsiteX10" fmla="*/ 2304288 w 4114800"/>
              <a:gd name="connsiteY10" fmla="*/ 18288 h 18288"/>
              <a:gd name="connsiteX11" fmla="*/ 1577340 w 4114800"/>
              <a:gd name="connsiteY11" fmla="*/ 18288 h 18288"/>
              <a:gd name="connsiteX12" fmla="*/ 973836 w 4114800"/>
              <a:gd name="connsiteY12" fmla="*/ 18288 h 18288"/>
              <a:gd name="connsiteX13" fmla="*/ 0 w 4114800"/>
              <a:gd name="connsiteY13" fmla="*/ 18288 h 18288"/>
              <a:gd name="connsiteX14" fmla="*/ 0 w 4114800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14800" h="18288" fill="none" extrusionOk="0">
                <a:moveTo>
                  <a:pt x="0" y="0"/>
                </a:moveTo>
                <a:cubicBezTo>
                  <a:pt x="338280" y="-26110"/>
                  <a:pt x="483942" y="6555"/>
                  <a:pt x="768096" y="0"/>
                </a:cubicBezTo>
                <a:cubicBezTo>
                  <a:pt x="1052250" y="-6555"/>
                  <a:pt x="1331484" y="24616"/>
                  <a:pt x="1495044" y="0"/>
                </a:cubicBezTo>
                <a:cubicBezTo>
                  <a:pt x="1658604" y="-24616"/>
                  <a:pt x="2056661" y="-33562"/>
                  <a:pt x="2221992" y="0"/>
                </a:cubicBezTo>
                <a:cubicBezTo>
                  <a:pt x="2387323" y="33562"/>
                  <a:pt x="2629463" y="-20094"/>
                  <a:pt x="2784348" y="0"/>
                </a:cubicBezTo>
                <a:cubicBezTo>
                  <a:pt x="2939233" y="20094"/>
                  <a:pt x="3151981" y="1524"/>
                  <a:pt x="3387852" y="0"/>
                </a:cubicBezTo>
                <a:cubicBezTo>
                  <a:pt x="3623723" y="-1524"/>
                  <a:pt x="3882724" y="26165"/>
                  <a:pt x="4114800" y="0"/>
                </a:cubicBezTo>
                <a:cubicBezTo>
                  <a:pt x="4114300" y="8855"/>
                  <a:pt x="4114909" y="14521"/>
                  <a:pt x="4114800" y="18288"/>
                </a:cubicBezTo>
                <a:cubicBezTo>
                  <a:pt x="3910038" y="37744"/>
                  <a:pt x="3683432" y="-3969"/>
                  <a:pt x="3429000" y="18288"/>
                </a:cubicBezTo>
                <a:cubicBezTo>
                  <a:pt x="3174568" y="40545"/>
                  <a:pt x="3085815" y="44166"/>
                  <a:pt x="2866644" y="18288"/>
                </a:cubicBezTo>
                <a:cubicBezTo>
                  <a:pt x="2647473" y="-7590"/>
                  <a:pt x="2580474" y="31338"/>
                  <a:pt x="2304288" y="18288"/>
                </a:cubicBezTo>
                <a:cubicBezTo>
                  <a:pt x="2028102" y="5238"/>
                  <a:pt x="1863008" y="-2001"/>
                  <a:pt x="1577340" y="18288"/>
                </a:cubicBezTo>
                <a:cubicBezTo>
                  <a:pt x="1291672" y="38577"/>
                  <a:pt x="1243931" y="9893"/>
                  <a:pt x="973836" y="18288"/>
                </a:cubicBezTo>
                <a:cubicBezTo>
                  <a:pt x="703741" y="26683"/>
                  <a:pt x="317656" y="-5910"/>
                  <a:pt x="0" y="18288"/>
                </a:cubicBezTo>
                <a:cubicBezTo>
                  <a:pt x="683" y="12014"/>
                  <a:pt x="724" y="5908"/>
                  <a:pt x="0" y="0"/>
                </a:cubicBezTo>
                <a:close/>
              </a:path>
              <a:path w="4114800" h="18288" stroke="0" extrusionOk="0">
                <a:moveTo>
                  <a:pt x="0" y="0"/>
                </a:moveTo>
                <a:cubicBezTo>
                  <a:pt x="276109" y="5266"/>
                  <a:pt x="325589" y="-19584"/>
                  <a:pt x="644652" y="0"/>
                </a:cubicBezTo>
                <a:cubicBezTo>
                  <a:pt x="963715" y="19584"/>
                  <a:pt x="1064991" y="6066"/>
                  <a:pt x="1207008" y="0"/>
                </a:cubicBezTo>
                <a:cubicBezTo>
                  <a:pt x="1349025" y="-6066"/>
                  <a:pt x="1791724" y="14506"/>
                  <a:pt x="1975104" y="0"/>
                </a:cubicBezTo>
                <a:cubicBezTo>
                  <a:pt x="2158484" y="-14506"/>
                  <a:pt x="2397469" y="20822"/>
                  <a:pt x="2619756" y="0"/>
                </a:cubicBezTo>
                <a:cubicBezTo>
                  <a:pt x="2842043" y="-20822"/>
                  <a:pt x="2992157" y="20388"/>
                  <a:pt x="3264408" y="0"/>
                </a:cubicBezTo>
                <a:cubicBezTo>
                  <a:pt x="3536659" y="-20388"/>
                  <a:pt x="3855620" y="38211"/>
                  <a:pt x="4114800" y="0"/>
                </a:cubicBezTo>
                <a:cubicBezTo>
                  <a:pt x="4113902" y="7180"/>
                  <a:pt x="4114969" y="13790"/>
                  <a:pt x="4114800" y="18288"/>
                </a:cubicBezTo>
                <a:cubicBezTo>
                  <a:pt x="3968901" y="8593"/>
                  <a:pt x="3623428" y="17559"/>
                  <a:pt x="3429000" y="18288"/>
                </a:cubicBezTo>
                <a:cubicBezTo>
                  <a:pt x="3234572" y="19017"/>
                  <a:pt x="3085079" y="41804"/>
                  <a:pt x="2866644" y="18288"/>
                </a:cubicBezTo>
                <a:cubicBezTo>
                  <a:pt x="2648209" y="-5228"/>
                  <a:pt x="2451737" y="24580"/>
                  <a:pt x="2180844" y="18288"/>
                </a:cubicBezTo>
                <a:cubicBezTo>
                  <a:pt x="1909951" y="11996"/>
                  <a:pt x="1681589" y="12244"/>
                  <a:pt x="1495044" y="18288"/>
                </a:cubicBezTo>
                <a:cubicBezTo>
                  <a:pt x="1308499" y="24332"/>
                  <a:pt x="1136614" y="21789"/>
                  <a:pt x="850392" y="18288"/>
                </a:cubicBezTo>
                <a:cubicBezTo>
                  <a:pt x="564170" y="14787"/>
                  <a:pt x="210636" y="54701"/>
                  <a:pt x="0" y="18288"/>
                </a:cubicBezTo>
                <a:cubicBezTo>
                  <a:pt x="571" y="10093"/>
                  <a:pt x="-125" y="8407"/>
                  <a:pt x="0" y="0"/>
                </a:cubicBezTo>
                <a:close/>
              </a:path>
            </a:pathLst>
          </a:custGeom>
          <a:solidFill>
            <a:srgbClr val="20B59F"/>
          </a:solidFill>
          <a:ln w="38100" cap="rnd">
            <a:solidFill>
              <a:srgbClr val="20B59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412A6B0-F088-AD81-E94A-C21B78C3F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76" y="2638045"/>
            <a:ext cx="4818888" cy="4197096"/>
          </a:xfrm>
        </p:spPr>
        <p:txBody>
          <a:bodyPr anchor="t">
            <a:normAutofit/>
          </a:bodyPr>
          <a:lstStyle/>
          <a:p>
            <a:r>
              <a:rPr lang="nl-NL" sz="2400" dirty="0"/>
              <a:t> </a:t>
            </a:r>
            <a:r>
              <a:rPr lang="nl-NL" sz="3000" dirty="0"/>
              <a:t>takenverdeling</a:t>
            </a:r>
          </a:p>
          <a:p>
            <a:r>
              <a:rPr lang="nl-NL" sz="3000" dirty="0"/>
              <a:t> </a:t>
            </a:r>
            <a:r>
              <a:rPr lang="nl-NL" sz="3000"/>
              <a:t>PvA</a:t>
            </a:r>
            <a:endParaRPr lang="nl-NL" sz="3000" dirty="0"/>
          </a:p>
          <a:p>
            <a:r>
              <a:rPr lang="nl-NL" sz="3000" dirty="0"/>
              <a:t> Styling</a:t>
            </a:r>
          </a:p>
          <a:p>
            <a:r>
              <a:rPr lang="nl-NL" sz="3000" dirty="0"/>
              <a:t> Website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5755403" y="1971579"/>
              <a:ext cx="360" cy="21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37403" y="1956150"/>
                <a:ext cx="36000" cy="32709"/>
              </a:xfrm>
              <a:prstGeom prst="rect">
                <a:avLst/>
              </a:prstGeom>
            </p:spPr>
          </p:pic>
        </mc:Fallback>
      </mc:AlternateContent>
      <p:pic>
        <p:nvPicPr>
          <p:cNvPr id="7" name="Graphic 6" descr="Werkstroom">
            <a:extLst>
              <a:ext uri="{FF2B5EF4-FFF2-40B4-BE49-F238E27FC236}">
                <a16:creationId xmlns:a16="http://schemas.microsoft.com/office/drawing/2014/main" id="{074B7957-314E-7750-B23F-BF22B3E8F8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99048" y="699516"/>
            <a:ext cx="5458968" cy="545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081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18">
            <a:extLst>
              <a:ext uri="{FF2B5EF4-FFF2-40B4-BE49-F238E27FC236}">
                <a16:creationId xmlns:a16="http://schemas.microsoft.com/office/drawing/2014/main" id="{711671EB-9B2E-4E39-94FF-2BA8B0B45E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0">
            <a:extLst>
              <a:ext uri="{FF2B5EF4-FFF2-40B4-BE49-F238E27FC236}">
                <a16:creationId xmlns:a16="http://schemas.microsoft.com/office/drawing/2014/main" id="{22FC64A3-62BF-47FB-A545-7A43E3653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4745565" y="-4745566"/>
            <a:ext cx="2700870" cy="12192000"/>
          </a:xfrm>
          <a:custGeom>
            <a:avLst/>
            <a:gdLst>
              <a:gd name="connsiteX0" fmla="*/ 0 w 2700870"/>
              <a:gd name="connsiteY0" fmla="*/ 0 h 12192000"/>
              <a:gd name="connsiteX1" fmla="*/ 0 w 2700870"/>
              <a:gd name="connsiteY1" fmla="*/ 12192000 h 12192000"/>
              <a:gd name="connsiteX2" fmla="*/ 2661694 w 2700870"/>
              <a:gd name="connsiteY2" fmla="*/ 12192000 h 12192000"/>
              <a:gd name="connsiteX3" fmla="*/ 2632716 w 2700870"/>
              <a:gd name="connsiteY3" fmla="*/ 11941855 h 12192000"/>
              <a:gd name="connsiteX4" fmla="*/ 2605238 w 2700870"/>
              <a:gd name="connsiteY4" fmla="*/ 10895781 h 12192000"/>
              <a:gd name="connsiteX5" fmla="*/ 2672927 w 2700870"/>
              <a:gd name="connsiteY5" fmla="*/ 9729981 h 12192000"/>
              <a:gd name="connsiteX6" fmla="*/ 2672927 w 2700870"/>
              <a:gd name="connsiteY6" fmla="*/ 9349685 h 12192000"/>
              <a:gd name="connsiteX7" fmla="*/ 2665256 w 2700870"/>
              <a:gd name="connsiteY7" fmla="*/ 8947869 h 12192000"/>
              <a:gd name="connsiteX8" fmla="*/ 2666835 w 2700870"/>
              <a:gd name="connsiteY8" fmla="*/ 7719557 h 12192000"/>
              <a:gd name="connsiteX9" fmla="*/ 2648109 w 2700870"/>
              <a:gd name="connsiteY9" fmla="*/ 6285351 h 12192000"/>
              <a:gd name="connsiteX10" fmla="*/ 2672476 w 2700870"/>
              <a:gd name="connsiteY10" fmla="*/ 5314115 h 12192000"/>
              <a:gd name="connsiteX11" fmla="*/ 2662774 w 2700870"/>
              <a:gd name="connsiteY11" fmla="*/ 4956020 h 12192000"/>
              <a:gd name="connsiteX12" fmla="*/ 2679020 w 2700870"/>
              <a:gd name="connsiteY12" fmla="*/ 4142653 h 12192000"/>
              <a:gd name="connsiteX13" fmla="*/ 2681951 w 2700870"/>
              <a:gd name="connsiteY13" fmla="*/ 3198141 h 12192000"/>
              <a:gd name="connsiteX14" fmla="*/ 2632541 w 2700870"/>
              <a:gd name="connsiteY14" fmla="*/ 1982283 h 12192000"/>
              <a:gd name="connsiteX15" fmla="*/ 2667512 w 2700870"/>
              <a:gd name="connsiteY15" fmla="*/ 1445702 h 12192000"/>
              <a:gd name="connsiteX16" fmla="*/ 2660518 w 2700870"/>
              <a:gd name="connsiteY16" fmla="*/ 750797 h 12192000"/>
              <a:gd name="connsiteX17" fmla="*/ 2651539 w 2700870"/>
              <a:gd name="connsiteY17" fmla="*/ 168769 h 12192000"/>
              <a:gd name="connsiteX18" fmla="*/ 2668618 w 2700870"/>
              <a:gd name="connsiteY18" fmla="*/ 0 h 12192000"/>
              <a:gd name="connsiteX19" fmla="*/ 781493 w 2700870"/>
              <a:gd name="connsiteY19" fmla="*/ 0 h 12192000"/>
              <a:gd name="connsiteX20" fmla="*/ 409569 w 2700870"/>
              <a:gd name="connsiteY20" fmla="*/ 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700870" h="12192000">
                <a:moveTo>
                  <a:pt x="0" y="0"/>
                </a:moveTo>
                <a:lnTo>
                  <a:pt x="0" y="12192000"/>
                </a:lnTo>
                <a:lnTo>
                  <a:pt x="2661694" y="12192000"/>
                </a:lnTo>
                <a:lnTo>
                  <a:pt x="2632716" y="11941855"/>
                </a:lnTo>
                <a:cubicBezTo>
                  <a:pt x="2602362" y="11594183"/>
                  <a:pt x="2599485" y="11245047"/>
                  <a:pt x="2605238" y="10895781"/>
                </a:cubicBezTo>
                <a:cubicBezTo>
                  <a:pt x="2611558" y="10506425"/>
                  <a:pt x="2629380" y="10117297"/>
                  <a:pt x="2672927" y="9729981"/>
                </a:cubicBezTo>
                <a:cubicBezTo>
                  <a:pt x="2684548" y="9603480"/>
                  <a:pt x="2684548" y="9476187"/>
                  <a:pt x="2672927" y="9349685"/>
                </a:cubicBezTo>
                <a:cubicBezTo>
                  <a:pt x="2663496" y="9215958"/>
                  <a:pt x="2660924" y="9081848"/>
                  <a:pt x="2665256" y="8947869"/>
                </a:cubicBezTo>
                <a:cubicBezTo>
                  <a:pt x="2678116" y="8538360"/>
                  <a:pt x="2648559" y="8128618"/>
                  <a:pt x="2666835" y="7719557"/>
                </a:cubicBezTo>
                <a:cubicBezTo>
                  <a:pt x="2688269" y="7240958"/>
                  <a:pt x="2663226" y="6763493"/>
                  <a:pt x="2648109" y="6285351"/>
                </a:cubicBezTo>
                <a:cubicBezTo>
                  <a:pt x="2637956" y="5961455"/>
                  <a:pt x="2631636" y="5637330"/>
                  <a:pt x="2672476" y="5314115"/>
                </a:cubicBezTo>
                <a:cubicBezTo>
                  <a:pt x="2687594" y="5195204"/>
                  <a:pt x="2674732" y="5074932"/>
                  <a:pt x="2662774" y="4956020"/>
                </a:cubicBezTo>
                <a:cubicBezTo>
                  <a:pt x="2635699" y="4683988"/>
                  <a:pt x="2650591" y="4413093"/>
                  <a:pt x="2679020" y="4142653"/>
                </a:cubicBezTo>
                <a:cubicBezTo>
                  <a:pt x="2712412" y="3827814"/>
                  <a:pt x="2702710" y="3513204"/>
                  <a:pt x="2681951" y="3198141"/>
                </a:cubicBezTo>
                <a:cubicBezTo>
                  <a:pt x="2655103" y="2793383"/>
                  <a:pt x="2621257" y="2389987"/>
                  <a:pt x="2632541" y="1982283"/>
                </a:cubicBezTo>
                <a:cubicBezTo>
                  <a:pt x="2637279" y="1803119"/>
                  <a:pt x="2653299" y="1624412"/>
                  <a:pt x="2667512" y="1445702"/>
                </a:cubicBezTo>
                <a:cubicBezTo>
                  <a:pt x="2682111" y="1214217"/>
                  <a:pt x="2679764" y="981948"/>
                  <a:pt x="2660518" y="750797"/>
                </a:cubicBezTo>
                <a:cubicBezTo>
                  <a:pt x="2647658" y="556628"/>
                  <a:pt x="2639366" y="362460"/>
                  <a:pt x="2651539" y="168769"/>
                </a:cubicBezTo>
                <a:lnTo>
                  <a:pt x="2668618" y="0"/>
                </a:lnTo>
                <a:lnTo>
                  <a:pt x="781493" y="0"/>
                </a:lnTo>
                <a:lnTo>
                  <a:pt x="409569" y="0"/>
                </a:lnTo>
                <a:close/>
              </a:path>
            </a:pathLst>
          </a:custGeom>
          <a:solidFill>
            <a:srgbClr val="20B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BDB7D82-4FAD-C2BB-16CE-D5D709951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786384"/>
            <a:ext cx="3419856" cy="1600200"/>
          </a:xfrm>
        </p:spPr>
        <p:txBody>
          <a:bodyPr anchor="ctr">
            <a:normAutofit/>
          </a:bodyPr>
          <a:lstStyle/>
          <a:p>
            <a:r>
              <a:rPr lang="nl-NL" sz="4800">
                <a:solidFill>
                  <a:schemeClr val="bg1"/>
                </a:solidFill>
              </a:rPr>
              <a:t>feedback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14992" y="786384"/>
            <a:ext cx="18288" cy="1600200"/>
          </a:xfrm>
          <a:custGeom>
            <a:avLst/>
            <a:gdLst>
              <a:gd name="connsiteX0" fmla="*/ 0 w 18288"/>
              <a:gd name="connsiteY0" fmla="*/ 0 h 1600200"/>
              <a:gd name="connsiteX1" fmla="*/ 18288 w 18288"/>
              <a:gd name="connsiteY1" fmla="*/ 0 h 1600200"/>
              <a:gd name="connsiteX2" fmla="*/ 18288 w 18288"/>
              <a:gd name="connsiteY2" fmla="*/ 549402 h 1600200"/>
              <a:gd name="connsiteX3" fmla="*/ 18288 w 18288"/>
              <a:gd name="connsiteY3" fmla="*/ 1114806 h 1600200"/>
              <a:gd name="connsiteX4" fmla="*/ 18288 w 18288"/>
              <a:gd name="connsiteY4" fmla="*/ 1600200 h 1600200"/>
              <a:gd name="connsiteX5" fmla="*/ 0 w 18288"/>
              <a:gd name="connsiteY5" fmla="*/ 1600200 h 1600200"/>
              <a:gd name="connsiteX6" fmla="*/ 0 w 18288"/>
              <a:gd name="connsiteY6" fmla="*/ 1066800 h 1600200"/>
              <a:gd name="connsiteX7" fmla="*/ 0 w 18288"/>
              <a:gd name="connsiteY7" fmla="*/ 517398 h 1600200"/>
              <a:gd name="connsiteX8" fmla="*/ 0 w 18288"/>
              <a:gd name="connsiteY8" fmla="*/ 0 h 160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88" h="1600200" fill="none" extrusionOk="0">
                <a:moveTo>
                  <a:pt x="0" y="0"/>
                </a:moveTo>
                <a:cubicBezTo>
                  <a:pt x="4865" y="374"/>
                  <a:pt x="13608" y="53"/>
                  <a:pt x="18288" y="0"/>
                </a:cubicBezTo>
                <a:cubicBezTo>
                  <a:pt x="23286" y="215154"/>
                  <a:pt x="-6672" y="375145"/>
                  <a:pt x="18288" y="549402"/>
                </a:cubicBezTo>
                <a:cubicBezTo>
                  <a:pt x="43248" y="723659"/>
                  <a:pt x="44414" y="873011"/>
                  <a:pt x="18288" y="1114806"/>
                </a:cubicBezTo>
                <a:cubicBezTo>
                  <a:pt x="-7838" y="1356601"/>
                  <a:pt x="13030" y="1360490"/>
                  <a:pt x="18288" y="1600200"/>
                </a:cubicBezTo>
                <a:cubicBezTo>
                  <a:pt x="10638" y="1600772"/>
                  <a:pt x="4111" y="1599793"/>
                  <a:pt x="0" y="1600200"/>
                </a:cubicBezTo>
                <a:cubicBezTo>
                  <a:pt x="-6890" y="1375807"/>
                  <a:pt x="21339" y="1304563"/>
                  <a:pt x="0" y="1066800"/>
                </a:cubicBezTo>
                <a:cubicBezTo>
                  <a:pt x="-21339" y="829037"/>
                  <a:pt x="-23009" y="689986"/>
                  <a:pt x="0" y="517398"/>
                </a:cubicBezTo>
                <a:cubicBezTo>
                  <a:pt x="23009" y="344810"/>
                  <a:pt x="-9921" y="122345"/>
                  <a:pt x="0" y="0"/>
                </a:cubicBezTo>
                <a:close/>
              </a:path>
              <a:path w="18288" h="1600200" stroke="0" extrusionOk="0">
                <a:moveTo>
                  <a:pt x="0" y="0"/>
                </a:moveTo>
                <a:cubicBezTo>
                  <a:pt x="5341" y="9"/>
                  <a:pt x="11148" y="-611"/>
                  <a:pt x="18288" y="0"/>
                </a:cubicBezTo>
                <a:cubicBezTo>
                  <a:pt x="31387" y="104987"/>
                  <a:pt x="17137" y="300374"/>
                  <a:pt x="18288" y="485394"/>
                </a:cubicBezTo>
                <a:cubicBezTo>
                  <a:pt x="19439" y="670414"/>
                  <a:pt x="37394" y="922400"/>
                  <a:pt x="18288" y="1050798"/>
                </a:cubicBezTo>
                <a:cubicBezTo>
                  <a:pt x="-818" y="1179196"/>
                  <a:pt x="6556" y="1394957"/>
                  <a:pt x="18288" y="1600200"/>
                </a:cubicBezTo>
                <a:cubicBezTo>
                  <a:pt x="12642" y="1600430"/>
                  <a:pt x="3803" y="1599869"/>
                  <a:pt x="0" y="1600200"/>
                </a:cubicBezTo>
                <a:cubicBezTo>
                  <a:pt x="10832" y="1355159"/>
                  <a:pt x="-10163" y="1159269"/>
                  <a:pt x="0" y="1034796"/>
                </a:cubicBezTo>
                <a:cubicBezTo>
                  <a:pt x="10163" y="910323"/>
                  <a:pt x="5178" y="626710"/>
                  <a:pt x="0" y="469392"/>
                </a:cubicBezTo>
                <a:cubicBezTo>
                  <a:pt x="-5178" y="312074"/>
                  <a:pt x="20387" y="137476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4925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CE868E5-ED0A-11F9-11A9-8D92D8EDB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786384"/>
            <a:ext cx="6894576" cy="1600200"/>
          </a:xfrm>
        </p:spPr>
        <p:txBody>
          <a:bodyPr anchor="ctr">
            <a:normAutofit/>
          </a:bodyPr>
          <a:lstStyle/>
          <a:p>
            <a:r>
              <a:rPr lang="nl-NL" sz="3000" dirty="0">
                <a:solidFill>
                  <a:schemeClr val="bg1"/>
                </a:solidFill>
              </a:rPr>
              <a:t>Vragen gesteld</a:t>
            </a:r>
          </a:p>
          <a:p>
            <a:r>
              <a:rPr lang="nl-NL" sz="3000" dirty="0">
                <a:solidFill>
                  <a:schemeClr val="bg1"/>
                </a:solidFill>
              </a:rPr>
              <a:t>Antwoorden </a:t>
            </a:r>
          </a:p>
        </p:txBody>
      </p:sp>
      <p:pic>
        <p:nvPicPr>
          <p:cNvPr id="7" name="Graphic 6" descr="Potlood">
            <a:extLst>
              <a:ext uri="{FF2B5EF4-FFF2-40B4-BE49-F238E27FC236}">
                <a16:creationId xmlns:a16="http://schemas.microsoft.com/office/drawing/2014/main" id="{800B5896-8BDC-868A-3A56-14DFCD1EDB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12710" y="2999056"/>
            <a:ext cx="3539967" cy="3539967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1EB8F70B-1515-9BFC-0279-D98E4982AB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5387" y="2781300"/>
            <a:ext cx="4983484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396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3088EE-F256-0BDD-E1CE-A153692E0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Onze website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FB846EE-1DAE-7EC6-838C-6F93117AD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dirty="0">
                <a:hlinkClick r:id="rId2"/>
              </a:rPr>
              <a:t> </a:t>
            </a:r>
            <a:r>
              <a:rPr lang="nl-NL" dirty="0">
                <a:hlinkClick r:id="rId3"/>
              </a:rPr>
              <a:t>https://www.mbo-portal.nl/~fp245573/DIJKSTRA%20DRAISMA/index.html</a:t>
            </a:r>
            <a:endParaRPr lang="nl-NL" dirty="0"/>
          </a:p>
          <a:p>
            <a:pPr marL="0" indent="0" algn="ctr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91459082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RegularSeedRightStep">
      <a:dk1>
        <a:srgbClr val="000000"/>
      </a:dk1>
      <a:lt1>
        <a:srgbClr val="FFFFFF"/>
      </a:lt1>
      <a:dk2>
        <a:srgbClr val="1B252F"/>
      </a:dk2>
      <a:lt2>
        <a:srgbClr val="F3F0F1"/>
      </a:lt2>
      <a:accent1>
        <a:srgbClr val="20B59F"/>
      </a:accent1>
      <a:accent2>
        <a:srgbClr val="17A1D5"/>
      </a:accent2>
      <a:accent3>
        <a:srgbClr val="2964E7"/>
      </a:accent3>
      <a:accent4>
        <a:srgbClr val="4432DA"/>
      </a:accent4>
      <a:accent5>
        <a:srgbClr val="8C29E7"/>
      </a:accent5>
      <a:accent6>
        <a:srgbClr val="C917D5"/>
      </a:accent6>
      <a:hlink>
        <a:srgbClr val="BF3F52"/>
      </a:hlink>
      <a:folHlink>
        <a:srgbClr val="7F7F7F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148</Words>
  <Application>Microsoft Office PowerPoint</Application>
  <PresentationFormat>Breedbeeld</PresentationFormat>
  <Paragraphs>41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Calibri</vt:lpstr>
      <vt:lpstr>The Hand Bold</vt:lpstr>
      <vt:lpstr>The Serif Hand Black</vt:lpstr>
      <vt:lpstr>SketchyVTI</vt:lpstr>
      <vt:lpstr>Welkom bij onze presentatie!</vt:lpstr>
      <vt:lpstr>Inleiding</vt:lpstr>
      <vt:lpstr>Hallo wij zijn:</vt:lpstr>
      <vt:lpstr>Wat was de aanleiding</vt:lpstr>
      <vt:lpstr>Wat hebben wij gemaakt</vt:lpstr>
      <vt:lpstr>Wat kun je op onze website</vt:lpstr>
      <vt:lpstr>Hoe hebben wij dit gemaakt?</vt:lpstr>
      <vt:lpstr>feedback</vt:lpstr>
      <vt:lpstr>Onze website</vt:lpstr>
      <vt:lpstr>Dit was onze 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bij onze presentatie!</dc:title>
  <dc:creator>dimitry de hoop</dc:creator>
  <cp:lastModifiedBy>dimitry de hoop</cp:lastModifiedBy>
  <cp:revision>11</cp:revision>
  <dcterms:created xsi:type="dcterms:W3CDTF">2023-01-31T10:26:03Z</dcterms:created>
  <dcterms:modified xsi:type="dcterms:W3CDTF">2023-02-02T07:38:22Z</dcterms:modified>
</cp:coreProperties>
</file>